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8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7270" r:id="rId3"/>
    <p:sldMasterId id="2147487459" r:id="rId4"/>
    <p:sldMasterId id="2147500463" r:id="rId5"/>
    <p:sldMasterId id="2147521353" r:id="rId6"/>
    <p:sldMasterId id="2147521365" r:id="rId7"/>
    <p:sldMasterId id="2147521378" r:id="rId8"/>
    <p:sldMasterId id="2147521391" r:id="rId9"/>
  </p:sldMasterIdLst>
  <p:notesMasterIdLst>
    <p:notesMasterId r:id="rId51"/>
  </p:notesMasterIdLst>
  <p:sldIdLst>
    <p:sldId id="4942" r:id="rId10"/>
    <p:sldId id="5069" r:id="rId11"/>
    <p:sldId id="5036" r:id="rId12"/>
    <p:sldId id="5224" r:id="rId13"/>
    <p:sldId id="277" r:id="rId14"/>
    <p:sldId id="5204" r:id="rId15"/>
    <p:sldId id="5033" r:id="rId16"/>
    <p:sldId id="5034" r:id="rId17"/>
    <p:sldId id="5230" r:id="rId18"/>
    <p:sldId id="5126" r:id="rId19"/>
    <p:sldId id="5099" r:id="rId20"/>
    <p:sldId id="5120" r:id="rId21"/>
    <p:sldId id="5207" r:id="rId22"/>
    <p:sldId id="5201" r:id="rId23"/>
    <p:sldId id="5215" r:id="rId24"/>
    <p:sldId id="5216" r:id="rId25"/>
    <p:sldId id="5199" r:id="rId26"/>
    <p:sldId id="5200" r:id="rId27"/>
    <p:sldId id="5185" r:id="rId28"/>
    <p:sldId id="5214" r:id="rId29"/>
    <p:sldId id="5221" r:id="rId30"/>
    <p:sldId id="5217" r:id="rId31"/>
    <p:sldId id="466" r:id="rId32"/>
    <p:sldId id="5208" r:id="rId33"/>
    <p:sldId id="5231" r:id="rId34"/>
    <p:sldId id="5219" r:id="rId35"/>
    <p:sldId id="4867" r:id="rId36"/>
    <p:sldId id="962" r:id="rId37"/>
    <p:sldId id="5228" r:id="rId38"/>
    <p:sldId id="5229" r:id="rId39"/>
    <p:sldId id="5227" r:id="rId40"/>
    <p:sldId id="5225" r:id="rId41"/>
    <p:sldId id="5226" r:id="rId42"/>
    <p:sldId id="5218" r:id="rId43"/>
    <p:sldId id="5222" r:id="rId44"/>
    <p:sldId id="5220" r:id="rId45"/>
    <p:sldId id="5035" r:id="rId46"/>
    <p:sldId id="4959" r:id="rId47"/>
    <p:sldId id="5029" r:id="rId48"/>
    <p:sldId id="5060" r:id="rId49"/>
    <p:sldId id="5061" r:id="rId50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3047924" algn="l" defTabSz="121917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3657509" algn="l" defTabSz="121917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4267093" algn="l" defTabSz="121917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4876678" algn="l" defTabSz="121917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249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86"/>
    <p:restoredTop sz="91429"/>
  </p:normalViewPr>
  <p:slideViewPr>
    <p:cSldViewPr>
      <p:cViewPr varScale="1">
        <p:scale>
          <a:sx n="94" d="100"/>
          <a:sy n="94" d="100"/>
        </p:scale>
        <p:origin x="200" y="68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10A5E6F-4300-4E44-B590-0A6FCE7641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FF94AF3-708B-984E-BECF-D1DA21E6EE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040E09-D642-9546-9A92-A3EFF345124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958AC91A-9C53-5E4B-ABB0-9CFBAD1465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2C30EA3F-B71C-E247-9E2F-2DB58F959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9A64183-2080-D047-9BBF-B0908238EB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B37FE-E0B4-6341-A6F2-6227DB323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9ECFC3-58C8-B042-BCDF-D43B5C75BD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+mn-lt"/>
        <a:ea typeface="+mn-ea"/>
        <a:cs typeface="新細明體" charset="0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>
            <a:extLst>
              <a:ext uri="{FF2B5EF4-FFF2-40B4-BE49-F238E27FC236}">
                <a16:creationId xmlns:a16="http://schemas.microsoft.com/office/drawing/2014/main" id="{DC1F858E-D6D9-4B4A-AC7D-F6155DF2A9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67FD62B-C0EF-2245-A6A1-54FA5D960930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kumimoji="0" lang="en-US" altLang="zh-TW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6242" name="Rectangle 2">
            <a:extLst>
              <a:ext uri="{FF2B5EF4-FFF2-40B4-BE49-F238E27FC236}">
                <a16:creationId xmlns:a16="http://schemas.microsoft.com/office/drawing/2014/main" id="{E752AAE9-7D96-A748-AFEF-65EE4FD97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F0F60C34-17AA-A149-B007-B42B27AD8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kumimoji="0" lang="en-US" altLang="zh-TW">
                <a:ea typeface="ヒラギノ角ゴ Pro W3" panose="020B0300000000000000" pitchFamily="34" charset="-128"/>
              </a:rPr>
              <a:t>Is HAART once-daily use possible?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這張圖是目前台灣可以打到的三種疫苗的作用機轉</a:t>
            </a:r>
            <a:endParaRPr lang="en-US" altLang="zh-TW"/>
          </a:p>
          <a:p>
            <a:r>
              <a:rPr lang="zh-TW" altLang="en-US"/>
              <a:t>最終目的都是要讓身體裡面有</a:t>
            </a:r>
            <a:r>
              <a:rPr lang="en-US" altLang="zh-TW" sz="1200">
                <a:solidFill>
                  <a:schemeClr val="bg1"/>
                </a:solidFill>
                <a:latin typeface="+mn-lt"/>
              </a:rPr>
              <a:t>SARS-CoV-2 spike protein</a:t>
            </a:r>
            <a:r>
              <a:rPr lang="zh-TW" altLang="en-US" sz="1200">
                <a:solidFill>
                  <a:schemeClr val="bg1"/>
                </a:solidFill>
                <a:latin typeface="+mn-lt"/>
              </a:rPr>
              <a:t>，讓身體產生</a:t>
            </a:r>
            <a:r>
              <a:rPr lang="en-US" altLang="zh-TW" sz="1200">
                <a:solidFill>
                  <a:schemeClr val="bg1"/>
                </a:solidFill>
                <a:latin typeface="+mn-lt"/>
              </a:rPr>
              <a:t>anti spike protein</a:t>
            </a:r>
            <a:r>
              <a:rPr lang="zh-TW" altLang="en-US" sz="1200">
                <a:solidFill>
                  <a:schemeClr val="bg1"/>
                </a:solidFill>
                <a:latin typeface="+mn-lt"/>
              </a:rPr>
              <a:t>的</a:t>
            </a:r>
            <a:r>
              <a:rPr lang="en-US" altLang="zh-TW" sz="1200">
                <a:solidFill>
                  <a:schemeClr val="bg1"/>
                </a:solidFill>
                <a:latin typeface="+mn-lt"/>
              </a:rPr>
              <a:t>antibody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B26C52-8E29-42D6-B978-D0551CB540C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13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投影片影像版面配置區 1">
            <a:extLst>
              <a:ext uri="{FF2B5EF4-FFF2-40B4-BE49-F238E27FC236}">
                <a16:creationId xmlns:a16="http://schemas.microsoft.com/office/drawing/2014/main" id="{CBD97C5C-C0DA-A64D-8B52-C6EBC81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備忘稿版面配置區 2">
            <a:extLst>
              <a:ext uri="{FF2B5EF4-FFF2-40B4-BE49-F238E27FC236}">
                <a16:creationId xmlns:a16="http://schemas.microsoft.com/office/drawing/2014/main" id="{F4F80ACF-16C7-FF45-B7E2-299AD9B65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5587" name="投影片編號版面配置區 3">
            <a:extLst>
              <a:ext uri="{FF2B5EF4-FFF2-40B4-BE49-F238E27FC236}">
                <a16:creationId xmlns:a16="http://schemas.microsoft.com/office/drawing/2014/main" id="{D0DD743A-25CA-1F44-8BA9-491FD2CB6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4D7502-B05F-7541-B88A-66064F6E2E6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DAD1E5-6473-F440-87A1-2B4317C9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D62B7-2F65-DD4D-B70C-F8050165FC75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9DB1CD-E631-8E45-92A9-A76F514B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60F50D-ECE0-1643-8E14-39951948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7644A-A85E-ED44-B7F9-D17560F9B6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64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E26851-6961-464E-B9ED-226902F8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B8A89-19CA-5F44-B708-449F495D8C5D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62389C-CEFC-9741-B449-545BE74E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335F99-8AE1-7848-9530-AC6233BD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ED3F1-8CC4-5C4B-A8E9-78C1120158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5238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58D9B69-FDC4-4C4B-BED8-D023F6745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D0EB19-D4B6-6046-B1B5-C6FDB1487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A98569BA-040B-5943-921B-12BB64E6D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07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1">
            <a:extLst>
              <a:ext uri="{FF2B5EF4-FFF2-40B4-BE49-F238E27FC236}">
                <a16:creationId xmlns:a16="http://schemas.microsoft.com/office/drawing/2014/main" id="{6795A483-5043-8C4C-8EBA-0232BC4F26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476319" y="-1588"/>
            <a:ext cx="2730500" cy="1566863"/>
            <a:chOff x="14212397" y="-1371"/>
            <a:chExt cx="4095455" cy="2350390"/>
          </a:xfrm>
        </p:grpSpPr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1DECAEB8-3A00-7747-B4ED-26FAC16E3E68}"/>
                </a:ext>
              </a:extLst>
            </p:cNvPr>
            <p:cNvSpPr/>
            <p:nvPr userDrawn="1"/>
          </p:nvSpPr>
          <p:spPr>
            <a:xfrm rot="10800000">
              <a:off x="16422038" y="-1371"/>
              <a:ext cx="1863590" cy="2350390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900"/>
            </a:p>
          </p:txBody>
        </p:sp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EBD29C33-83E0-4643-BEC8-1A9DED11B78C}"/>
                </a:ext>
              </a:extLst>
            </p:cNvPr>
            <p:cNvSpPr/>
            <p:nvPr userDrawn="1"/>
          </p:nvSpPr>
          <p:spPr>
            <a:xfrm rot="10800000">
              <a:off x="14212397" y="-1371"/>
              <a:ext cx="4095455" cy="195032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900"/>
            </a:p>
          </p:txBody>
        </p:sp>
      </p:grp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77B9EBBD-B129-624A-9383-033ACE788FFE}"/>
              </a:ext>
            </a:extLst>
          </p:cNvPr>
          <p:cNvSpPr/>
          <p:nvPr userDrawn="1"/>
        </p:nvSpPr>
        <p:spPr>
          <a:xfrm>
            <a:off x="-8466" y="5287963"/>
            <a:ext cx="1242484" cy="1566863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>
              <a:defRPr/>
            </a:pPr>
            <a:endParaRPr lang="ja-JP" altLang="en-US" sz="900"/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92A50346-DDB0-FD42-95A3-BBFC11378035}"/>
              </a:ext>
            </a:extLst>
          </p:cNvPr>
          <p:cNvSpPr/>
          <p:nvPr userDrawn="1"/>
        </p:nvSpPr>
        <p:spPr>
          <a:xfrm>
            <a:off x="-8466" y="5556251"/>
            <a:ext cx="2730500" cy="129857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>
              <a:defRPr/>
            </a:pPr>
            <a:endParaRPr lang="ja-JP" altLang="en-US" sz="900"/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1445081" y="2258870"/>
            <a:ext cx="9271835" cy="111012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spc="75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459553" y="3398999"/>
            <a:ext cx="9271835" cy="1290143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6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2570304" y="4509123"/>
            <a:ext cx="7051395" cy="2115235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139054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514897" y="2498900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1805195" y="3189018"/>
            <a:ext cx="1380231" cy="1380111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8" name="タイトル 1"/>
          <p:cNvSpPr>
            <a:spLocks noGrp="1"/>
          </p:cNvSpPr>
          <p:nvPr>
            <p:ph type="ctrTitle"/>
          </p:nvPr>
        </p:nvSpPr>
        <p:spPr>
          <a:xfrm>
            <a:off x="604913" y="4539125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0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645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B06F1F-A31B-7349-8799-F9102EF99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342891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8B55F-EE7E-2E42-B267-E240CA6FD8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342891">
              <a:defRPr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79C321-B624-7D41-9B44-9664B68A4C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342891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C32EEA7-03FA-474A-A57B-6ED69B565D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9269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371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46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214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0040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8630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3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474908-8A59-C14B-B99A-ADDD1335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7A7A-FB3D-E448-9888-8D5A359CEF74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E84413-AB72-6244-80E6-9BC32117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B7C84C-39FB-3943-8A7E-EA09547EB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13D74-37B4-164E-AD3D-2AC5065FE3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0307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422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38405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1743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5070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0391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F8C4AF-DEEB-BA49-A292-CEC79AA6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92E05-3F00-014E-9E9D-559DFFE9A4D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BDA480-50D1-D742-BBC1-EDF9A65A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17D688-B409-BF40-961D-6FB19440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9B114-181D-FA48-9CFD-FC61652D52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3253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C83BD1B-C837-6E4D-B0BD-538D86F51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9BAF0-C52C-C141-AC50-87EC3E31A399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D923326-21AA-FD48-BA73-92E2D1DB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8722EA-90FD-BD46-B768-B199313D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608A-3923-0A45-B6EF-6A24EF1D27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4946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9A8D5F-0110-6049-A9E5-3FF4F8B8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20BA-E612-6348-BD72-2DB746094B84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A11F6-AD6B-1745-BCAD-23EE0B47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85493D-FA40-4640-AC02-E30FFBC5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2C8C-69CF-8D48-A400-3C193C861D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4356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18A7154A-D7D7-3743-8D54-44A323F1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9AFE6-D3F7-6343-99DA-31C9F4807363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8BE9B5CA-D7C4-4746-8201-5032FCA5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90C3995-4DDF-B54F-A2CF-8C3734E6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5ACD-FE81-A440-9530-173BE19238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9030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BA9F8499-8AF8-EA45-9311-414B3761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2D9E2-DCA3-1A44-B9A0-DBD86A3371CE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7CB1F220-699F-5143-966C-5A005255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9E858D60-E1A4-CD46-967B-4E006E27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69A2-0C87-D24B-AC02-F82B4F327B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634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3D27F374-B4DE-044F-BAB4-998EDA2AB5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0986" y="655639"/>
            <a:ext cx="436033" cy="61912"/>
            <a:chOff x="486593" y="492037"/>
            <a:chExt cx="325753" cy="45720"/>
          </a:xfrm>
        </p:grpSpPr>
        <p:sp>
          <p:nvSpPr>
            <p:cNvPr id="3" name="椭圆 8">
              <a:extLst>
                <a:ext uri="{FF2B5EF4-FFF2-40B4-BE49-F238E27FC236}">
                  <a16:creationId xmlns:a16="http://schemas.microsoft.com/office/drawing/2014/main" id="{9A9C7D4B-94CA-C746-9887-D260E6630BC9}"/>
                </a:ext>
              </a:extLst>
            </p:cNvPr>
            <p:cNvSpPr/>
            <p:nvPr/>
          </p:nvSpPr>
          <p:spPr>
            <a:xfrm>
              <a:off x="486593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9">
              <a:extLst>
                <a:ext uri="{FF2B5EF4-FFF2-40B4-BE49-F238E27FC236}">
                  <a16:creationId xmlns:a16="http://schemas.microsoft.com/office/drawing/2014/main" id="{9E10F53F-EA1C-604A-AE53-32648FC2FFB3}"/>
                </a:ext>
              </a:extLst>
            </p:cNvPr>
            <p:cNvSpPr/>
            <p:nvPr/>
          </p:nvSpPr>
          <p:spPr>
            <a:xfrm>
              <a:off x="579891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10">
              <a:extLst>
                <a:ext uri="{FF2B5EF4-FFF2-40B4-BE49-F238E27FC236}">
                  <a16:creationId xmlns:a16="http://schemas.microsoft.com/office/drawing/2014/main" id="{F5085776-CF22-1043-8C8F-69AB24FFDCC3}"/>
                </a:ext>
              </a:extLst>
            </p:cNvPr>
            <p:cNvSpPr/>
            <p:nvPr/>
          </p:nvSpPr>
          <p:spPr>
            <a:xfrm>
              <a:off x="673189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1437F985-2B65-DA4D-8C63-8A1A61F02498}"/>
                </a:ext>
              </a:extLst>
            </p:cNvPr>
            <p:cNvSpPr/>
            <p:nvPr/>
          </p:nvSpPr>
          <p:spPr>
            <a:xfrm>
              <a:off x="766487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761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072C1F0A-5423-264C-9948-C582796E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1CC96-7F58-514F-80A5-449560897A70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B9C45E47-7356-134A-96DA-17AC2A33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4EE33894-C774-E244-9B11-0285DB7A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07E4-3953-2948-A023-CD4D972A86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614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7ACD20E9-01E5-E346-9A37-EF04C016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7E990-D65E-3B43-B81F-D3D2DE75865D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CC734A27-5B8C-CC42-B05A-D03EA099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ADB768B9-7546-9647-9DEC-E90ED07B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E25B-F2A6-694F-86E1-9C0DB09246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1661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294051F6-158F-154A-99CA-59F4C4FB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E437D-C140-0041-BDB1-92C2BA7FD88A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2CE52542-2B40-6640-A82B-78691342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8145530A-B7EA-5F4C-9A57-8015089C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72FBC-5F07-E94E-B14F-F86AAEA2ECE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415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B5963B0C-98EB-B843-A2DF-87782134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E8D2-F05E-5548-88DF-E159D602BB6C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BA2CD0B6-9B1A-EF47-AD13-166278A0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0AF461C-A771-C44B-8C41-3FD51435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F284-F609-3E41-A63A-4EBE35E022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9356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C5DF2F-F0BE-5441-A42D-6321BDAC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3E080-1514-2E41-BAEF-F1F5AEABF81A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F294FE-FD82-2A42-AD9C-6537F66D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BDC9E9-80A2-BA43-9A6A-60BE7B11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51094-605A-3C4D-A774-47B239637E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3608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607A2B-268D-5449-B508-D962A571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0FD82-7829-A94A-800C-C8376158846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B2B533-5DAD-094F-A9D4-C6484A8F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8F8FCC-9849-3B4C-8080-ADA68CC0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1257-9A0A-0844-95F5-2DAF2BFC33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1574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1B3AA909-F4C5-2A42-BEBA-442DF5BE21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0985" y="655638"/>
            <a:ext cx="436033" cy="61912"/>
            <a:chOff x="486593" y="492037"/>
            <a:chExt cx="325753" cy="45720"/>
          </a:xfrm>
        </p:grpSpPr>
        <p:sp>
          <p:nvSpPr>
            <p:cNvPr id="3" name="椭圆 8">
              <a:extLst>
                <a:ext uri="{FF2B5EF4-FFF2-40B4-BE49-F238E27FC236}">
                  <a16:creationId xmlns:a16="http://schemas.microsoft.com/office/drawing/2014/main" id="{5EE9CE01-82AD-A84D-B0AD-50F4641A8F03}"/>
                </a:ext>
              </a:extLst>
            </p:cNvPr>
            <p:cNvSpPr/>
            <p:nvPr/>
          </p:nvSpPr>
          <p:spPr>
            <a:xfrm>
              <a:off x="486593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9">
              <a:extLst>
                <a:ext uri="{FF2B5EF4-FFF2-40B4-BE49-F238E27FC236}">
                  <a16:creationId xmlns:a16="http://schemas.microsoft.com/office/drawing/2014/main" id="{9495E708-AAFC-EB46-B809-68927F0075E3}"/>
                </a:ext>
              </a:extLst>
            </p:cNvPr>
            <p:cNvSpPr/>
            <p:nvPr/>
          </p:nvSpPr>
          <p:spPr>
            <a:xfrm>
              <a:off x="579891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10">
              <a:extLst>
                <a:ext uri="{FF2B5EF4-FFF2-40B4-BE49-F238E27FC236}">
                  <a16:creationId xmlns:a16="http://schemas.microsoft.com/office/drawing/2014/main" id="{05952CB4-BBD9-EB46-99EA-43D3BC30CE9A}"/>
                </a:ext>
              </a:extLst>
            </p:cNvPr>
            <p:cNvSpPr/>
            <p:nvPr/>
          </p:nvSpPr>
          <p:spPr>
            <a:xfrm>
              <a:off x="673189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394C7534-36CC-7647-8F52-4430BF84B200}"/>
                </a:ext>
              </a:extLst>
            </p:cNvPr>
            <p:cNvSpPr/>
            <p:nvPr/>
          </p:nvSpPr>
          <p:spPr>
            <a:xfrm>
              <a:off x="766487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701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88E30C-6EF7-DF47-8EC7-30CF1944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A239-C1B9-174B-9F13-F1BCBE305D6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3CB098-B264-5841-A92F-B1AC0CC4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FB6EF8-EBF7-A34A-8A32-110C96AA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613FA-0D6D-7E46-8C29-9C7C75D60F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2724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598035-0275-5D49-8AD6-D09C503B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E12B-D93F-EF45-96DF-F98A2E49AAB9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C3D881-F0AB-8E4F-9890-1E04DA41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AD8C0C-5BBA-464A-9DCD-911A0AE7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E35E3-D926-2445-BB8B-690ADF405A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61407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803F4E-FD9C-784E-83F4-D252A7A12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6DF9-66F1-1148-8A3E-6831F0208B12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A4BF42-93C6-384C-81FA-DAABFE57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2AE366-A79E-CB45-B815-66D403AC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E0AA9-F8B9-A04D-B8D2-E5979FEC1E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19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AA5C22-49AC-B349-9FD3-220FA150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1059EDB-5B35-0246-A577-247ADA0ACDFD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7C2AAE-AE63-604A-9EC6-76F01037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DA21EF-BE9C-894C-A20C-FADA6C28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A3E15EA-24A4-CF46-864E-FEA2FD3934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8540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2F4CBC88-0808-5C4B-B7AE-D921045A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17E42-C2FD-6044-967B-B2BCFF383259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C73D0323-E01C-9146-A5A1-998E92AE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3994A07-0881-7340-81FC-A2E4EE12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DE13-9D7B-F140-89BD-B5D62CF401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0099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FC0E93B6-1748-8841-85DF-216228274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CCC0-9BDF-8F4E-9B81-0395CA5DC65B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9B1ED2BF-9A93-8549-BF1A-9A9190B8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18BB985E-FC8E-6C41-ADF8-D50F4E3D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C642-467D-2042-B096-1C6D522366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5979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030ED516-1404-9F4F-92CD-44CCCCDE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B238-DCDB-6746-93F6-B3CC406AAEA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6D1ABAD8-C43F-BA4F-8D95-246FBBB09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16A21D16-7E84-3D48-B99D-78898B1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FF1F8-1461-EE4F-8DA6-82257547A7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1555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04698FEC-92DD-8846-AB93-4FEDC49F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EA1E-CF74-2442-B00A-0CB79C14DEBE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EAE90D39-7957-864C-8ABF-A43D5825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51AF6949-6A4E-C448-A858-D6B51CA5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095D0-C0D9-5F45-BB4E-52D4CBC14D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631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84DB575A-0546-2A48-AB18-CDABD779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2B52-015E-434B-B0F1-BC6D075A140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89E5B9E-187F-A84F-8FDA-E96652E2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118AB27-E7C9-D045-9126-9BC3CFD9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432F0-7859-6249-8792-4AA1711AA4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0524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C790D4B4-2262-F64D-B533-0AF625ACA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D5753-CE91-4D44-A855-EEC7583CC2AB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89BC42AA-3808-E046-9E23-7336E4AB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2DA8F82-66A1-4F40-8D6D-94342242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C41F6-2B38-8B42-8771-E179BB3C81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2416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14F6BF-B391-D843-9A0D-05C53271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064DB-C263-3D4F-A1E1-2370B1DE962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5BFAC5-A623-9E4A-B8B1-5A0C4566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318C44-9324-F444-A507-75FDD10C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42C9C-6496-124E-96DF-BAE0B9BFE8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6959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62EBE2-F1D1-2849-8304-6DF8D918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17BBC-B19F-5047-BAAD-FB8F7C811A45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3002B1-CEF1-654E-ACF0-540AA01A3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5C3C28-DDD5-0D42-BA7C-5C62028E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666A2-569D-DF41-907D-3E69D244EC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7597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91B75925-B6D5-0E40-91E4-D9E0AD6008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0985" y="655638"/>
            <a:ext cx="436033" cy="61912"/>
            <a:chOff x="486593" y="492037"/>
            <a:chExt cx="325753" cy="45720"/>
          </a:xfrm>
        </p:grpSpPr>
        <p:sp>
          <p:nvSpPr>
            <p:cNvPr id="3" name="椭圆 8">
              <a:extLst>
                <a:ext uri="{FF2B5EF4-FFF2-40B4-BE49-F238E27FC236}">
                  <a16:creationId xmlns:a16="http://schemas.microsoft.com/office/drawing/2014/main" id="{0D6802F2-DCAB-F142-86D0-CF0F60B2AFA9}"/>
                </a:ext>
              </a:extLst>
            </p:cNvPr>
            <p:cNvSpPr/>
            <p:nvPr/>
          </p:nvSpPr>
          <p:spPr>
            <a:xfrm>
              <a:off x="486593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9">
              <a:extLst>
                <a:ext uri="{FF2B5EF4-FFF2-40B4-BE49-F238E27FC236}">
                  <a16:creationId xmlns:a16="http://schemas.microsoft.com/office/drawing/2014/main" id="{062D9818-963E-BC4F-9412-3ECB4E728A2E}"/>
                </a:ext>
              </a:extLst>
            </p:cNvPr>
            <p:cNvSpPr/>
            <p:nvPr/>
          </p:nvSpPr>
          <p:spPr>
            <a:xfrm>
              <a:off x="579891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10">
              <a:extLst>
                <a:ext uri="{FF2B5EF4-FFF2-40B4-BE49-F238E27FC236}">
                  <a16:creationId xmlns:a16="http://schemas.microsoft.com/office/drawing/2014/main" id="{BD3315B4-CB7C-6045-B55E-6EDDB3F8698C}"/>
                </a:ext>
              </a:extLst>
            </p:cNvPr>
            <p:cNvSpPr/>
            <p:nvPr/>
          </p:nvSpPr>
          <p:spPr>
            <a:xfrm>
              <a:off x="673189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9FEA069A-FA00-884C-A1DD-6536A8B55CC8}"/>
                </a:ext>
              </a:extLst>
            </p:cNvPr>
            <p:cNvSpPr/>
            <p:nvPr/>
          </p:nvSpPr>
          <p:spPr>
            <a:xfrm>
              <a:off x="766487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7741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F6350A-B85A-3B42-8DFA-42C33AB7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F8F44F8-709F-4A43-8ACA-36403CCECA80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D30A00-7B8A-9943-BC1F-BDF921D8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9603E4-8768-1241-BE52-DF65C795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390CA09-F330-C64B-8559-177885D742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28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13DBE-4C31-1E4C-A2B6-10DDC82B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515B931-1D04-2741-B300-92829AC71DD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2403BA-7096-AB4F-8F34-48198960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9C02FF-263F-3E4D-B7E1-B522194E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E7FF0E6-FDAB-B74F-A336-2D89586680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6439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FC89AF-17F2-D444-8A0B-B447BDB4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70B9881-3B08-204E-8086-08253CC10D1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5878F1-9066-4749-86E4-A22FE99A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BA62C-9AAD-2845-8E07-6BB8611C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D3310EB-88D1-154F-89D7-38A6E7265F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4275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BDF597-ECD9-134F-885D-277DF15E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91EC62C-2C0D-C941-AB98-B96D547964D8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601A4A-A7FC-B045-B804-96DF2269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25C226-B676-FE49-990D-88C50D7C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2637667-74E2-6A48-ADE5-7ED3511F24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2711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6F9567E-048C-5E48-BF5A-A2FFE0CC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6511273-F5AA-BE42-A3DB-65DD03398296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96F43FC-0E90-8544-8425-0A785350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77403F-5E70-A344-BE8C-80D6D71F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7B3EF16F-9569-934D-9A75-78766FEC77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3980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7CE3328-4CDC-584B-B4EA-09309F95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AE72C10-443A-ED4E-8EC6-3063BEE1D510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91A6453-57AB-FF4E-B955-074BFF53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4CAA86F-2F88-FF4A-BAC6-C21739F0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DC5E6DB-5F9A-BE4A-8884-26A77457EA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8480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1882358-2F4B-2541-8218-591AF5FA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2555A36-89B4-8D44-95EB-AC4734BC95D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E943D2-8640-FA4A-A22C-9EF084B3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32E487-CA09-2F47-A618-C67C8268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519D525-1B1A-194C-8255-A10F0A6A4E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6448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8047D21-7371-C044-8212-C82694FB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831D066-D1FE-C349-B390-2ED85CB19CD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4D4271-F7FC-644C-A245-75C4D81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D10D0F-08A6-8C43-A237-884FBAD4E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8AD9707-73D4-2F4E-9B11-D5A34AD80E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7616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0F3B839-DECF-D248-9B16-97237535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3A5E434-F569-7C4E-A8B2-283338381A4C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4BEFC6A-A615-614E-B020-E9C873F1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CF833A-8772-424C-BB36-CCBCA37D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4168983-BDAF-0C4F-B906-C23DF00B92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4900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BF523E1-A852-1F41-BE7E-6683806E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B28EBAE-2DC6-884D-8263-DB5ABEF5164C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8C5AE5C-969F-704A-8677-52F6A35E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F22C57-439D-0649-84D7-E0352947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68B588F-252C-FD46-A595-F84BBA493A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2234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CED55A-7EEA-FE45-956A-769078D8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11C9DA4-0786-5A40-AEC5-B607442A8A0E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211D4A-E1E3-554A-ABD1-E869BAA08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8F6F7E-B25E-C34F-9758-D1E0503F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197B55C-7C9F-D14B-B2CD-1AB089CDC0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6928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9AA7C2-1ECE-014C-8A6F-F13F078F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F1242A7-4451-7049-BDBF-026E238E40EC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212CD9-A1B8-8D46-AC4D-3615ABDB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BF6C9F-225D-AF40-9F5B-59816231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6A01315-FA1D-A44F-9979-8E708641AD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753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E5A135-91E5-AB46-8E55-7FF90429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8B1755F-9F98-C84D-88EC-87DF121A4D6C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E99461-6884-924D-B26A-203158B9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6C610A-60FA-6343-BB6C-490F7EA8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5C5D157-4BFC-8A4B-848C-28438A99BE1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5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7115D80-1FCE-414C-AFE7-4D389585A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A7BD55-2A4B-784C-9D5F-58C737E9D912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F2C82E-6937-F647-B799-D106ACA6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2350229-73FE-2C44-AD43-6F36ECF2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CFF0D91-D546-9C47-BBC8-E43340B27C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892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5BC8CB9-2BC7-384F-B15F-1BD5AD0C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5698D25-4569-B648-8C5E-C872566300A8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FBA8D2B-801A-0E41-BEAE-D9286579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C2E0C4C-DEF7-8B43-997B-DE5AD997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9E507A8-67C9-0045-8EFC-C7359DA2AE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41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C6938BB-7E73-414E-BF38-BA3E53F9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8C2131D-DEE0-A34E-9D72-B7336D680DC3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145D696-0CB2-F14A-ADAA-EEF59FBF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5267496-415D-344D-803E-B4DFF62F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C0D5B7-7C96-D243-9F41-6A4F2C4876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5043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8975E81-A38F-4446-9457-148026C9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7D0A6217-B171-3148-A3B0-6B052FE8FB0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562FFFD-BE30-BC41-9A67-764CB5F0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135E1B-FA62-C641-A995-E09D0A5F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C123D99-017F-7E43-B300-97B61452C3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48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B1DD9E-4B11-9E4F-95EC-549523DE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C9F12-D07B-9246-9D54-9BD7C7514DB8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FA30BF-4393-1547-B90F-92EA9BB1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406A4C-132E-6E45-9CB3-878EC339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9654-429C-7A43-A11F-D3C5B8AA4E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127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7C59A7-FF90-D249-B3C5-D0D3339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E3A8139-7AB7-3649-B206-CE221EEC22E5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0E39B2-9897-0D44-8609-0C1E247A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055397-8B73-7F4A-9355-983352E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A2F47B0-21B8-C94E-9B3C-A9A5EC5D1D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589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1A9788B-FBED-584A-A6B5-2A5B4EF7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745B056-8427-3D4F-A027-730805D648FF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ADAD89-0077-BE4D-86E1-6F5D01F9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A5275C-1421-F046-AB81-B997E558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0A46B7D-0323-CF42-972F-ECADBDE539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301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74FCCF-521B-3D4A-9120-815D6FB4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7D0F397-0553-8642-B091-AF1961FDD8C2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2C2A97-F6CF-1F4F-A26F-8F1ECA406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33351B-EC62-0841-AB10-5D3F8DA9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F84B282-74AA-4346-8BF0-4575C6B4D4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054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757075-7119-5541-8657-FD99BD14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CD6E630-2226-D74C-BE6C-96D03AF077D8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5162FD-6397-FD47-AD82-412A0555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7BE164-F8AC-B547-BEEF-27EE49C0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0CADDD9-550B-8346-B720-55A6009759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44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CA24C0FB-1E00-9C45-9CFC-B939CB136C2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0986" y="655639"/>
            <a:ext cx="436033" cy="61912"/>
            <a:chOff x="486593" y="492037"/>
            <a:chExt cx="325753" cy="45720"/>
          </a:xfrm>
        </p:grpSpPr>
        <p:sp>
          <p:nvSpPr>
            <p:cNvPr id="3" name="椭圆 8">
              <a:extLst>
                <a:ext uri="{FF2B5EF4-FFF2-40B4-BE49-F238E27FC236}">
                  <a16:creationId xmlns:a16="http://schemas.microsoft.com/office/drawing/2014/main" id="{9CEB94BB-4DB1-6748-A44C-1636DEDFCB0B}"/>
                </a:ext>
              </a:extLst>
            </p:cNvPr>
            <p:cNvSpPr/>
            <p:nvPr/>
          </p:nvSpPr>
          <p:spPr>
            <a:xfrm>
              <a:off x="486593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9">
              <a:extLst>
                <a:ext uri="{FF2B5EF4-FFF2-40B4-BE49-F238E27FC236}">
                  <a16:creationId xmlns:a16="http://schemas.microsoft.com/office/drawing/2014/main" id="{AAFABB8F-84F0-CF4C-8054-01D9C4600995}"/>
                </a:ext>
              </a:extLst>
            </p:cNvPr>
            <p:cNvSpPr/>
            <p:nvPr/>
          </p:nvSpPr>
          <p:spPr>
            <a:xfrm>
              <a:off x="579891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10">
              <a:extLst>
                <a:ext uri="{FF2B5EF4-FFF2-40B4-BE49-F238E27FC236}">
                  <a16:creationId xmlns:a16="http://schemas.microsoft.com/office/drawing/2014/main" id="{226FAD17-1E18-8A4F-92E2-B8C7FB8290F8}"/>
                </a:ext>
              </a:extLst>
            </p:cNvPr>
            <p:cNvSpPr/>
            <p:nvPr/>
          </p:nvSpPr>
          <p:spPr>
            <a:xfrm>
              <a:off x="673189" y="492037"/>
              <a:ext cx="45858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5914F8E4-C799-994C-9525-3E6EF10B75FD}"/>
                </a:ext>
              </a:extLst>
            </p:cNvPr>
            <p:cNvSpPr/>
            <p:nvPr/>
          </p:nvSpPr>
          <p:spPr>
            <a:xfrm>
              <a:off x="766487" y="492037"/>
              <a:ext cx="45859" cy="45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16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02E1949-518F-2843-B8B1-1BAA5F4FA82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998539"/>
            <a:ext cx="10871200" cy="1600200"/>
            <a:chOff x="288" y="629"/>
            <a:chExt cx="5136" cy="1008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6ABD557C-7064-694D-8BBE-D9299A4C81B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21" y="629"/>
              <a:ext cx="1803" cy="1008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41DCD150-841E-A64B-82E1-AB266AAA66E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75" y="733"/>
              <a:ext cx="1803" cy="800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7739E410-908B-A04D-B709-36A43D2328C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872"/>
              <a:ext cx="1802" cy="522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0CC32FE2-8003-B04B-AE59-72A6AF1B0B63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z="2400">
                <a:solidFill>
                  <a:srgbClr val="FFFFCC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625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625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5FDA175-0BEE-254C-A938-23D0B5983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65704A0-E60F-F24E-B1CF-12C56E3A02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2DCD646-9B73-354D-A937-B59A6EC9C3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1F417885-1F7E-F34D-AB08-B2C1270C9926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91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850CD9-EB87-134F-984C-A53E8816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D4A018-F278-E249-82C1-1FE4C2CF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5F6404A-F244-B54D-ACE7-198B998D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F45EE02E-CDFF-F344-BD21-C4C484915249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54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25A823-B315-6942-B1C7-C3E5EA78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1AEE68-537E-C640-AF3C-9E2BE43D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E1CAEB-8062-9D40-A560-1B956415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89CF3F7A-9BA7-B44E-9E47-B99930DBC3FC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4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9406E14-73B1-CD4B-BAC8-779B30ED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42A566-73D0-2C47-8F92-7A4B00A3F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42900D9-60B8-C249-9954-74AAE744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3C2A3601-4CE4-7E41-912B-87481932E323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06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B0C69C-311D-AB48-BFB9-4D39636A8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D8E2AE6-CD70-1D46-8E50-C31334BF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6DD3995-7C34-9944-A76A-29BD1ED2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AF5DCC6C-F73C-DF46-B1AA-8C106D598F51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6901B4-6EA4-FB4F-9F0E-B06085EA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C4ED-BD4D-A141-B2A6-E630F2D2489D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D4C0316-57C4-A547-8394-ED14C8C8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C564-4663-2446-A205-DB5E811D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DA5BE-53C7-5140-AFDA-CC339C9384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851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702EC0-074F-B14E-A627-183D947D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8729B1F-DE75-EE4E-89D5-B79BA548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A4DF736-418E-274D-9181-953573D8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37F43110-5CA4-F541-96D2-252822B8538F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22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0BEFDB3-52FD-1147-96A6-880E6C33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1F7EDCA-F6A6-A446-8568-5227FEFB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84744F-2F31-2F4C-8B1A-D8A52C7A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11BB37AE-B695-B045-BD13-694DA07BB146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57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A5B53FE-F0BA-734B-A369-28236FF5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2892F60-C5AE-8F49-A260-5872E500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76E6CE-CCF1-0140-BE24-F477A5EC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16555610-DFDB-8641-83E5-3898D6D6D069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3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F12AC0-FBBC-004D-BF22-18897EF3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DD631DD-ED5B-1241-988E-2712783B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88B4D71-64D9-3447-B5AE-CDD14033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87E629C6-5B1C-154D-BD0D-555AAD65A126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37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D8BD8A-25DA-FF4F-BDEE-7D7F6406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AF5BD5-30C1-E246-8304-17D838A56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820492-BE26-2046-8F2B-11F6FEE3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6B123FC2-1CB2-EB44-ACF7-3B869BB89D95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96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91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91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68EA62-0C05-5441-B3C2-5882BC1D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EEE8C9-B7D6-9549-99B8-E7FA50AA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charset="0"/>
                <a:ea typeface="新細明體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9EC1C6-43A9-2644-B83D-4EF9A0EB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1031CAAC-4B23-5F40-BD93-B7743801BC9B}" type="slidenum">
              <a:rPr lang="zh-TW" altLang="en-US"/>
              <a:pPr>
                <a:defRPr/>
              </a:pPr>
              <a:t>‹#›</a:t>
            </a:fld>
            <a:endParaRPr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99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2A41C-6C19-1246-A728-84B3A525F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87617-EBA7-8046-B8DE-FA05510F6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7C5F43-1607-A941-924E-93D8DFD0C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47F9271E-40BA-A749-9FFB-533D1CBE7A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0050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6F32A1-E1BE-3E42-8855-160CFF9DC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78F761-A288-A74C-8DE2-EA14A56C2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DA1253-189E-EE47-8A97-4E389FBE9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1B6D85DB-E562-D646-9767-956AEEA874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024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A5C23-53F4-1D44-827A-A086D2284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E1B5AE-C39F-1344-865D-144CAA3BA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2B7DE6-2F00-1C4C-9A24-FF5E1AAC4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F055EA94-52BC-9749-80BE-E69A612E3C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114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16FE3-46CD-9C4F-85EA-06A99DE615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23FD2-1702-BE45-AD5E-4AD296ECD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E4D24-8212-2E4D-BEEC-CB65B22136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805C2D66-E5D9-4D44-950E-1125779E42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684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8D3A4F28-29A3-5143-A6FE-3C870249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7ECF-1E8B-FB4E-9D2D-1B80EFF5E2EE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49E936F-08E8-4A48-B565-AB0A40B6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B3D48A42-D277-5549-8782-A4478595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B046A-D0B8-F043-88CF-D20967B4E2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14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5F4259-3413-9847-8449-8CC930B0E8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1FFB25-FBE4-9043-ACF3-5510C01441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A2FFC9-4158-304B-AFE4-7BC0AB5CA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810AC729-EADE-0546-98FF-679AEB7E4D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104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2790A3-6BCB-8F4C-924A-0302115E6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162E65-AED9-9944-AA5D-84B8925EA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BC20A3-B086-2241-B46D-1B83A6641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3E1B63E4-F1CD-6C42-A71A-475341FE03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8787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50D0E5-1C80-1F41-BCD5-5A5FBA4EC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154E0F-A662-584F-A342-7849D15C9A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223F1B-9A75-404C-82FC-759EEE21B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7E092310-55FC-D642-9908-B09EC0E833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606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69E3D-581C-8A49-B981-8F314542D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AA0640-4C57-614D-B63E-9A1CFC6019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63101-17EA-BD4F-AF75-DBF487AFB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CF9F6024-5AC8-C74F-86BF-10971BFA21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4716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58D2F-9772-6A4F-A95B-2DCB05C025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A2249-3CFD-3446-A394-581132941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F3300-46CF-2544-9CC2-3C349D7F55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832B45B3-CAF5-C64F-8941-5677CC2EB2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1922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CC933-9F80-5445-9F14-B1BB0DE67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EAFF60-283E-A24A-B145-052A370A9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1119DD-4561-8344-BEE6-40060A68E1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0A99AFC6-7EE6-9B46-B377-D389707C76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8862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2083F3-86B5-4040-87F8-52604EB37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1606A4-6CA0-6448-91CE-A094284BD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21353F-322F-0340-AAFB-E6A11D573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CD48ADB9-3318-314F-8A80-ECFCA27EA4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7902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4196A6B-ACEE-4C48-9869-B1E67604D6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C7A67F1-B028-5842-96C1-CCB426CCF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681E77A-60BB-E142-A8BD-8C206AB0AC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26033E4B-A457-A846-A746-05B3E0498D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8353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4D66DA-9AFD-8D4D-A070-00861B745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3DEBC-132C-6A4C-9893-92ABBECEA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7FED0-083A-8A41-B59B-696028CBD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B838C973-2682-FE41-823E-205C4519E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3595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1B117E-4F7F-6B41-B0B2-9870B95898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217BA-82AB-D647-BEE8-2AE32BF62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2914EF-2C2C-AB4D-8B76-AC3E22435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189">
              <a:defRPr/>
            </a:lvl1pPr>
          </a:lstStyle>
          <a:p>
            <a:pPr>
              <a:defRPr/>
            </a:pPr>
            <a:fld id="{E5CB23A3-F8B6-4846-B2DB-5120FD20F7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013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1DCB1859-4E6B-D745-B988-79C62372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383F-AD94-CF45-8CDF-560C19101493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EFACB559-5D4A-B24F-9183-78693237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938266E-D818-C948-A018-F8DCB0FF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A31B-E55F-DD46-8C14-7B11B331BD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732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7D429C0C-372E-E746-AE86-4C3A977AB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823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image4.png">
            <a:extLst>
              <a:ext uri="{FF2B5EF4-FFF2-40B4-BE49-F238E27FC236}">
                <a16:creationId xmlns:a16="http://schemas.microsoft.com/office/drawing/2014/main" id="{4E18ECFF-5862-D844-88CF-001BEB24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651" y="6230937"/>
            <a:ext cx="1439333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Shape 70">
            <a:extLst>
              <a:ext uri="{FF2B5EF4-FFF2-40B4-BE49-F238E27FC236}">
                <a16:creationId xmlns:a16="http://schemas.microsoft.com/office/drawing/2014/main" id="{ABE7500B-8FFA-D245-9DC2-27FF4740C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467" y="6446839"/>
            <a:ext cx="4741333" cy="369332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8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#AIDS2016 | @AIDS_conference</a:t>
            </a: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7D7E2CB4-0A96-0145-BDC4-DCA97127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6445249"/>
            <a:ext cx="450851" cy="3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155314" y="92078"/>
            <a:ext cx="10691085" cy="1508124"/>
          </a:xfrm>
          <a:prstGeom prst="rect">
            <a:avLst/>
          </a:prstGeom>
        </p:spPr>
        <p:txBody>
          <a:bodyPr/>
          <a:lstStyle/>
          <a:p>
            <a:pPr lvl="0"/>
            <a:r>
              <a:t>Click to edit Master title style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1155314" y="1600200"/>
            <a:ext cx="10691085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t>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1419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730939" y="1868827"/>
            <a:ext cx="10706119" cy="695796"/>
          </a:xfrm>
        </p:spPr>
        <p:txBody>
          <a:bodyPr anchor="b">
            <a:noAutofit/>
          </a:bodyPr>
          <a:lstStyle>
            <a:lvl1pPr algn="l">
              <a:defRPr sz="27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30939" y="2708920"/>
            <a:ext cx="10706119" cy="2160240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9E2C5931-4E69-1548-8A42-AD6B60B5C6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4B53733-106B-6E41-BB08-B671198765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7090AF8B-4C42-F148-A698-55D5E3B203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7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DCC828D-C430-8C41-955A-50F9E8753722}"/>
              </a:ext>
            </a:extLst>
          </p:cNvPr>
          <p:cNvSpPr/>
          <p:nvPr userDrawn="1"/>
        </p:nvSpPr>
        <p:spPr>
          <a:xfrm>
            <a:off x="605369" y="1562101"/>
            <a:ext cx="46567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B40F52-7E20-4A45-BA7B-E61CFD38BA0F}"/>
              </a:ext>
            </a:extLst>
          </p:cNvPr>
          <p:cNvSpPr/>
          <p:nvPr userDrawn="1"/>
        </p:nvSpPr>
        <p:spPr>
          <a:xfrm>
            <a:off x="6216653" y="1568452"/>
            <a:ext cx="46567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730939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18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30939" y="2024564"/>
            <a:ext cx="5095008" cy="393043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633604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18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336048" y="2024564"/>
            <a:ext cx="5095008" cy="393043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フッター プレースホルダー 2">
            <a:extLst>
              <a:ext uri="{FF2B5EF4-FFF2-40B4-BE49-F238E27FC236}">
                <a16:creationId xmlns:a16="http://schemas.microsoft.com/office/drawing/2014/main" id="{CE78F43E-CCCB-E847-9BDA-635044CB4E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4C5189E7-737B-2E4F-A0E4-B684206E4CE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542082B3-57DE-B249-A7BC-7F9134F4F8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41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7D2639E-9A9B-4048-ADA9-E9DB9B9444AF}"/>
              </a:ext>
            </a:extLst>
          </p:cNvPr>
          <p:cNvSpPr/>
          <p:nvPr userDrawn="1"/>
        </p:nvSpPr>
        <p:spPr>
          <a:xfrm>
            <a:off x="605369" y="1571626"/>
            <a:ext cx="46567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223D236-7580-984D-9052-29C107184DFB}"/>
              </a:ext>
            </a:extLst>
          </p:cNvPr>
          <p:cNvSpPr/>
          <p:nvPr userDrawn="1"/>
        </p:nvSpPr>
        <p:spPr>
          <a:xfrm>
            <a:off x="4235451" y="1571626"/>
            <a:ext cx="48683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6A9E9B0-F753-F945-95EA-FE1337EF06AF}"/>
              </a:ext>
            </a:extLst>
          </p:cNvPr>
          <p:cNvSpPr/>
          <p:nvPr userDrawn="1"/>
        </p:nvSpPr>
        <p:spPr>
          <a:xfrm>
            <a:off x="7865535" y="1571626"/>
            <a:ext cx="48684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730939" y="1298763"/>
            <a:ext cx="3448211" cy="695796"/>
          </a:xfrm>
        </p:spPr>
        <p:txBody>
          <a:bodyPr anchor="b">
            <a:noAutofit/>
          </a:bodyPr>
          <a:lstStyle>
            <a:lvl1pPr algn="l">
              <a:defRPr sz="18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30939" y="2024564"/>
            <a:ext cx="3448211" cy="393043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355656" y="1323049"/>
            <a:ext cx="3448211" cy="695796"/>
          </a:xfrm>
        </p:spPr>
        <p:txBody>
          <a:bodyPr anchor="b">
            <a:noAutofit/>
          </a:bodyPr>
          <a:lstStyle>
            <a:lvl1pPr algn="l">
              <a:defRPr sz="18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4355656" y="2048848"/>
            <a:ext cx="3448211" cy="393043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7986375" y="1323049"/>
            <a:ext cx="3448211" cy="695796"/>
          </a:xfrm>
        </p:spPr>
        <p:txBody>
          <a:bodyPr anchor="b">
            <a:noAutofit/>
          </a:bodyPr>
          <a:lstStyle>
            <a:lvl1pPr algn="l">
              <a:defRPr sz="18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7986375" y="2048848"/>
            <a:ext cx="3448211" cy="393043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フッター プレースホルダー 2">
            <a:extLst>
              <a:ext uri="{FF2B5EF4-FFF2-40B4-BE49-F238E27FC236}">
                <a16:creationId xmlns:a16="http://schemas.microsoft.com/office/drawing/2014/main" id="{CCE079B6-8BEB-5345-9AFF-7870AAF800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7" name="スライド番号プレースホルダー 3">
            <a:extLst>
              <a:ext uri="{FF2B5EF4-FFF2-40B4-BE49-F238E27FC236}">
                <a16:creationId xmlns:a16="http://schemas.microsoft.com/office/drawing/2014/main" id="{2EB18B35-C083-154B-BE37-0878F1F5D67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2FDA13C5-49D3-E946-9065-4E0BA5387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14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ドーナツ 7">
            <a:extLst>
              <a:ext uri="{FF2B5EF4-FFF2-40B4-BE49-F238E27FC236}">
                <a16:creationId xmlns:a16="http://schemas.microsoft.com/office/drawing/2014/main" id="{82986DC7-29D7-CC48-8303-52A5CF6685A0}"/>
              </a:ext>
            </a:extLst>
          </p:cNvPr>
          <p:cNvSpPr/>
          <p:nvPr userDrawn="1"/>
        </p:nvSpPr>
        <p:spPr>
          <a:xfrm>
            <a:off x="4267200" y="1900240"/>
            <a:ext cx="3640667" cy="3640137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6" name="環状矢印 8">
            <a:extLst>
              <a:ext uri="{FF2B5EF4-FFF2-40B4-BE49-F238E27FC236}">
                <a16:creationId xmlns:a16="http://schemas.microsoft.com/office/drawing/2014/main" id="{CBFC4026-5909-EA43-A7C6-9079EFA4DDBA}"/>
              </a:ext>
            </a:extLst>
          </p:cNvPr>
          <p:cNvSpPr/>
          <p:nvPr userDrawn="1"/>
        </p:nvSpPr>
        <p:spPr>
          <a:xfrm>
            <a:off x="6081186" y="1889126"/>
            <a:ext cx="2017183" cy="1838325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7" name="環状矢印 8">
            <a:extLst>
              <a:ext uri="{FF2B5EF4-FFF2-40B4-BE49-F238E27FC236}">
                <a16:creationId xmlns:a16="http://schemas.microsoft.com/office/drawing/2014/main" id="{FD8BA1AC-96A9-5549-90C7-DC7F20B9A934}"/>
              </a:ext>
            </a:extLst>
          </p:cNvPr>
          <p:cNvSpPr/>
          <p:nvPr userDrawn="1"/>
        </p:nvSpPr>
        <p:spPr>
          <a:xfrm rot="5400000">
            <a:off x="5984347" y="3811061"/>
            <a:ext cx="2016125" cy="1839383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8" name="環状矢印 8">
            <a:extLst>
              <a:ext uri="{FF2B5EF4-FFF2-40B4-BE49-F238E27FC236}">
                <a16:creationId xmlns:a16="http://schemas.microsoft.com/office/drawing/2014/main" id="{B66C742F-233F-C346-AF6F-B113939D1F7C}"/>
              </a:ext>
            </a:extLst>
          </p:cNvPr>
          <p:cNvSpPr/>
          <p:nvPr userDrawn="1"/>
        </p:nvSpPr>
        <p:spPr>
          <a:xfrm rot="10800000">
            <a:off x="4074586" y="3721101"/>
            <a:ext cx="2017183" cy="1839913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9" name="環状矢印 8">
            <a:extLst>
              <a:ext uri="{FF2B5EF4-FFF2-40B4-BE49-F238E27FC236}">
                <a16:creationId xmlns:a16="http://schemas.microsoft.com/office/drawing/2014/main" id="{055E0CCC-6DBD-874B-A84C-ABB80D156328}"/>
              </a:ext>
            </a:extLst>
          </p:cNvPr>
          <p:cNvSpPr/>
          <p:nvPr userDrawn="1"/>
        </p:nvSpPr>
        <p:spPr>
          <a:xfrm rot="16200000">
            <a:off x="4169569" y="1786203"/>
            <a:ext cx="2017712" cy="1839384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2" name="円/楕円 15">
            <a:extLst>
              <a:ext uri="{FF2B5EF4-FFF2-40B4-BE49-F238E27FC236}">
                <a16:creationId xmlns:a16="http://schemas.microsoft.com/office/drawing/2014/main" id="{799D348C-A9FE-E641-BE9F-BF347BDA17DB}"/>
              </a:ext>
            </a:extLst>
          </p:cNvPr>
          <p:cNvSpPr/>
          <p:nvPr userDrawn="1"/>
        </p:nvSpPr>
        <p:spPr>
          <a:xfrm>
            <a:off x="6788151" y="2046289"/>
            <a:ext cx="956733" cy="955675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3" name="円/楕円 16">
            <a:extLst>
              <a:ext uri="{FF2B5EF4-FFF2-40B4-BE49-F238E27FC236}">
                <a16:creationId xmlns:a16="http://schemas.microsoft.com/office/drawing/2014/main" id="{BAEA165F-1A9E-7B42-B3E8-74835C9167E3}"/>
              </a:ext>
            </a:extLst>
          </p:cNvPr>
          <p:cNvSpPr/>
          <p:nvPr userDrawn="1"/>
        </p:nvSpPr>
        <p:spPr>
          <a:xfrm>
            <a:off x="6788151" y="4252913"/>
            <a:ext cx="956733" cy="955675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円/楕円 17">
            <a:extLst>
              <a:ext uri="{FF2B5EF4-FFF2-40B4-BE49-F238E27FC236}">
                <a16:creationId xmlns:a16="http://schemas.microsoft.com/office/drawing/2014/main" id="{71F2B2E6-A558-0445-98EE-6F723CDDE5BC}"/>
              </a:ext>
            </a:extLst>
          </p:cNvPr>
          <p:cNvSpPr/>
          <p:nvPr userDrawn="1"/>
        </p:nvSpPr>
        <p:spPr>
          <a:xfrm>
            <a:off x="4377267" y="2046289"/>
            <a:ext cx="956733" cy="955675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5" name="円/楕円 18">
            <a:extLst>
              <a:ext uri="{FF2B5EF4-FFF2-40B4-BE49-F238E27FC236}">
                <a16:creationId xmlns:a16="http://schemas.microsoft.com/office/drawing/2014/main" id="{FE946010-059F-D648-B43F-65D32F23EF55}"/>
              </a:ext>
            </a:extLst>
          </p:cNvPr>
          <p:cNvSpPr/>
          <p:nvPr userDrawn="1"/>
        </p:nvSpPr>
        <p:spPr>
          <a:xfrm>
            <a:off x="4377267" y="4252913"/>
            <a:ext cx="956733" cy="955675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36" name="グループ化 4">
            <a:extLst>
              <a:ext uri="{FF2B5EF4-FFF2-40B4-BE49-F238E27FC236}">
                <a16:creationId xmlns:a16="http://schemas.microsoft.com/office/drawing/2014/main" id="{25FA0046-A21A-094E-9156-90851CBAE2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28017" y="1663700"/>
            <a:ext cx="4129616" cy="4129088"/>
            <a:chOff x="4450556" y="450850"/>
            <a:chExt cx="9385300" cy="9385300"/>
          </a:xfrm>
        </p:grpSpPr>
        <p:sp>
          <p:nvSpPr>
            <p:cNvPr id="37" name="円/楕円 31">
              <a:extLst>
                <a:ext uri="{FF2B5EF4-FFF2-40B4-BE49-F238E27FC236}">
                  <a16:creationId xmlns:a16="http://schemas.microsoft.com/office/drawing/2014/main" id="{C667010A-58FA-694A-96C0-20652E56F9B0}"/>
                </a:ext>
              </a:extLst>
            </p:cNvPr>
            <p:cNvSpPr/>
            <p:nvPr userDrawn="1"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38" name="円/楕円 32">
              <a:extLst>
                <a:ext uri="{FF2B5EF4-FFF2-40B4-BE49-F238E27FC236}">
                  <a16:creationId xmlns:a16="http://schemas.microsoft.com/office/drawing/2014/main" id="{36EC9BAA-0178-B740-92F0-EE7A4FE337B2}"/>
                </a:ext>
              </a:extLst>
            </p:cNvPr>
            <p:cNvSpPr/>
            <p:nvPr userDrawn="1"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/>
          </p:nvPr>
        </p:nvSpPr>
        <p:spPr>
          <a:xfrm>
            <a:off x="7061016" y="2323370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/>
          </p:nvPr>
        </p:nvSpPr>
        <p:spPr>
          <a:xfrm>
            <a:off x="7061016" y="4525642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4649865" y="231846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/>
          </p:nvPr>
        </p:nvSpPr>
        <p:spPr>
          <a:xfrm>
            <a:off x="4649865" y="452073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8391637" y="2077305"/>
            <a:ext cx="3206188" cy="11627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8391637" y="1691018"/>
            <a:ext cx="3206188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8391637" y="4670187"/>
            <a:ext cx="3206188" cy="11627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8391637" y="4283900"/>
            <a:ext cx="3206188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25429" y="2078761"/>
            <a:ext cx="3206188" cy="1162747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625429" y="1692474"/>
            <a:ext cx="3206188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625429" y="4671643"/>
            <a:ext cx="3206188" cy="1162747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625429" y="4285356"/>
            <a:ext cx="3206188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フッター プレースホルダー 2">
            <a:extLst>
              <a:ext uri="{FF2B5EF4-FFF2-40B4-BE49-F238E27FC236}">
                <a16:creationId xmlns:a16="http://schemas.microsoft.com/office/drawing/2014/main" id="{F73A2D5C-BC68-F24C-B736-160C0EED513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0" name="スライド番号プレースホルダー 3">
            <a:extLst>
              <a:ext uri="{FF2B5EF4-FFF2-40B4-BE49-F238E27FC236}">
                <a16:creationId xmlns:a16="http://schemas.microsoft.com/office/drawing/2014/main" id="{375DE9CC-5D28-D94C-B398-5DC901132BB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D19E4282-EFCE-3B4B-A959-0C0EA18CF9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41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23">
            <a:extLst>
              <a:ext uri="{FF2B5EF4-FFF2-40B4-BE49-F238E27FC236}">
                <a16:creationId xmlns:a16="http://schemas.microsoft.com/office/drawing/2014/main" id="{9EAC8FDD-DAAE-9A4A-9F71-10C15D648B5D}"/>
              </a:ext>
            </a:extLst>
          </p:cNvPr>
          <p:cNvSpPr/>
          <p:nvPr userDrawn="1"/>
        </p:nvSpPr>
        <p:spPr>
          <a:xfrm>
            <a:off x="1064686" y="4689477"/>
            <a:ext cx="2789767" cy="156051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3" name="正方形/長方形 22">
            <a:extLst>
              <a:ext uri="{FF2B5EF4-FFF2-40B4-BE49-F238E27FC236}">
                <a16:creationId xmlns:a16="http://schemas.microsoft.com/office/drawing/2014/main" id="{A746A668-BA66-A144-982A-845151564A7C}"/>
              </a:ext>
            </a:extLst>
          </p:cNvPr>
          <p:cNvSpPr/>
          <p:nvPr userDrawn="1"/>
        </p:nvSpPr>
        <p:spPr>
          <a:xfrm>
            <a:off x="1064686" y="2949575"/>
            <a:ext cx="2789767" cy="15589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3376E52B-C9C1-DF49-98A2-04277635CCDD}"/>
              </a:ext>
            </a:extLst>
          </p:cNvPr>
          <p:cNvSpPr/>
          <p:nvPr userDrawn="1"/>
        </p:nvSpPr>
        <p:spPr>
          <a:xfrm>
            <a:off x="1064686" y="1179514"/>
            <a:ext cx="2789767" cy="15589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1160126" y="1289260"/>
            <a:ext cx="2599815" cy="133915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/>
          </p:nvPr>
        </p:nvSpPr>
        <p:spPr>
          <a:xfrm>
            <a:off x="1160126" y="3059457"/>
            <a:ext cx="2599815" cy="133915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/>
          </p:nvPr>
        </p:nvSpPr>
        <p:spPr>
          <a:xfrm>
            <a:off x="1160126" y="4799649"/>
            <a:ext cx="2599815" cy="133915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017835" y="1565039"/>
            <a:ext cx="7119163" cy="11627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017835" y="1178752"/>
            <a:ext cx="7119163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4017835" y="3336821"/>
            <a:ext cx="7119163" cy="11627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4017835" y="2950534"/>
            <a:ext cx="7119163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4017835" y="5086569"/>
            <a:ext cx="7119163" cy="11627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4017835" y="4700282"/>
            <a:ext cx="7119163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フッター プレースホルダー 2">
            <a:extLst>
              <a:ext uri="{FF2B5EF4-FFF2-40B4-BE49-F238E27FC236}">
                <a16:creationId xmlns:a16="http://schemas.microsoft.com/office/drawing/2014/main" id="{052D3B41-D056-7142-B36A-D1FC2C58420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30607E22-4821-1644-A32B-65E1C42D0E4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36C67564-300B-D149-A56F-F7973E1B38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01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6">
            <a:extLst>
              <a:ext uri="{FF2B5EF4-FFF2-40B4-BE49-F238E27FC236}">
                <a16:creationId xmlns:a16="http://schemas.microsoft.com/office/drawing/2014/main" id="{9830FDFB-6DC5-F44C-ACC6-3BEA850B20F3}"/>
              </a:ext>
            </a:extLst>
          </p:cNvPr>
          <p:cNvSpPr/>
          <p:nvPr userDrawn="1"/>
        </p:nvSpPr>
        <p:spPr>
          <a:xfrm>
            <a:off x="1005420" y="1208089"/>
            <a:ext cx="4449233" cy="26638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6C32821-EAE1-6648-8F95-72DCBEBB15F3}"/>
              </a:ext>
            </a:extLst>
          </p:cNvPr>
          <p:cNvSpPr/>
          <p:nvPr userDrawn="1"/>
        </p:nvSpPr>
        <p:spPr>
          <a:xfrm>
            <a:off x="6701367" y="1208089"/>
            <a:ext cx="4447117" cy="26638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1123841" y="1325297"/>
            <a:ext cx="4212423" cy="24288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/>
          </p:nvPr>
        </p:nvSpPr>
        <p:spPr>
          <a:xfrm>
            <a:off x="6818357" y="1325297"/>
            <a:ext cx="4212423" cy="24288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22415" y="4440045"/>
            <a:ext cx="4929232" cy="163124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722415" y="4053759"/>
            <a:ext cx="4929232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453533" y="4442792"/>
            <a:ext cx="4929232" cy="163124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6453533" y="4056504"/>
            <a:ext cx="4929232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49B04B2A-370F-2547-8AA5-EDFD8383642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F6CDEC59-FDE6-E84F-AFC5-815933383B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D76A70B5-D701-C449-9C32-DD3ED0531F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53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6">
            <a:extLst>
              <a:ext uri="{FF2B5EF4-FFF2-40B4-BE49-F238E27FC236}">
                <a16:creationId xmlns:a16="http://schemas.microsoft.com/office/drawing/2014/main" id="{F825D457-4273-1542-A102-A8739E2A1755}"/>
              </a:ext>
            </a:extLst>
          </p:cNvPr>
          <p:cNvSpPr/>
          <p:nvPr userDrawn="1"/>
        </p:nvSpPr>
        <p:spPr>
          <a:xfrm>
            <a:off x="425451" y="1449389"/>
            <a:ext cx="3725333" cy="22320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5" name="正方形/長方形 16">
            <a:extLst>
              <a:ext uri="{FF2B5EF4-FFF2-40B4-BE49-F238E27FC236}">
                <a16:creationId xmlns:a16="http://schemas.microsoft.com/office/drawing/2014/main" id="{56A34921-1317-6C45-9FF4-17591FB5EF41}"/>
              </a:ext>
            </a:extLst>
          </p:cNvPr>
          <p:cNvSpPr/>
          <p:nvPr userDrawn="1"/>
        </p:nvSpPr>
        <p:spPr>
          <a:xfrm>
            <a:off x="4233334" y="1449389"/>
            <a:ext cx="3725333" cy="22320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6" name="正方形/長方形 20">
            <a:extLst>
              <a:ext uri="{FF2B5EF4-FFF2-40B4-BE49-F238E27FC236}">
                <a16:creationId xmlns:a16="http://schemas.microsoft.com/office/drawing/2014/main" id="{BD351563-D6FB-FE45-9807-E2901D32EFF0}"/>
              </a:ext>
            </a:extLst>
          </p:cNvPr>
          <p:cNvSpPr/>
          <p:nvPr userDrawn="1"/>
        </p:nvSpPr>
        <p:spPr>
          <a:xfrm>
            <a:off x="8015820" y="1449389"/>
            <a:ext cx="3727449" cy="2232025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541702" y="1558497"/>
            <a:ext cx="3492407" cy="201369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24879" y="4145964"/>
            <a:ext cx="3726051" cy="18039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24879" y="3759676"/>
            <a:ext cx="372605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/>
          </p:nvPr>
        </p:nvSpPr>
        <p:spPr>
          <a:xfrm>
            <a:off x="4349270" y="1557858"/>
            <a:ext cx="3492407" cy="201369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4232445" y="4145326"/>
            <a:ext cx="3726051" cy="18039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4232445" y="3759037"/>
            <a:ext cx="372605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/>
          </p:nvPr>
        </p:nvSpPr>
        <p:spPr>
          <a:xfrm>
            <a:off x="8133203" y="1558497"/>
            <a:ext cx="3492407" cy="201369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8016381" y="4145964"/>
            <a:ext cx="3726051" cy="18039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8016381" y="3759676"/>
            <a:ext cx="372605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D1E6DECB-5320-7547-94D1-77068E83166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1" name="スライド番号プレースホルダー 3">
            <a:extLst>
              <a:ext uri="{FF2B5EF4-FFF2-40B4-BE49-F238E27FC236}">
                <a16:creationId xmlns:a16="http://schemas.microsoft.com/office/drawing/2014/main" id="{FACC60AA-2653-E94B-AE18-09566A199EF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1C047417-6870-F64C-B545-67839581D9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41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7">
            <a:extLst>
              <a:ext uri="{FF2B5EF4-FFF2-40B4-BE49-F238E27FC236}">
                <a16:creationId xmlns:a16="http://schemas.microsoft.com/office/drawing/2014/main" id="{BF25E5B0-DF41-7B40-9BBE-FF20F2D543BB}"/>
              </a:ext>
            </a:extLst>
          </p:cNvPr>
          <p:cNvSpPr/>
          <p:nvPr userDrawn="1"/>
        </p:nvSpPr>
        <p:spPr>
          <a:xfrm>
            <a:off x="-4233" y="1166813"/>
            <a:ext cx="12196233" cy="325278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0" y="1268762"/>
            <a:ext cx="12179336" cy="30303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105212" y="5045426"/>
            <a:ext cx="7951573" cy="1083877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2105212" y="4599132"/>
            <a:ext cx="7951573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9ACE4020-0AB9-2142-ADAC-20380CFCC00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78819D23-2C43-C24E-896E-80BBA10A4AA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C0CDA5CC-7956-B348-9344-CAC6278F7B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39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514898" y="1058737"/>
            <a:ext cx="5341057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14898" y="2858939"/>
            <a:ext cx="5341057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/>
          </p:nvPr>
        </p:nvSpPr>
        <p:spPr>
          <a:xfrm>
            <a:off x="6306044" y="1058737"/>
            <a:ext cx="5341057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306044" y="2858939"/>
            <a:ext cx="5341057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/>
          </p:nvPr>
        </p:nvSpPr>
        <p:spPr>
          <a:xfrm>
            <a:off x="514898" y="3699031"/>
            <a:ext cx="5341057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514898" y="5499233"/>
            <a:ext cx="5341057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/>
          </p:nvPr>
        </p:nvSpPr>
        <p:spPr>
          <a:xfrm>
            <a:off x="6306044" y="3699031"/>
            <a:ext cx="5341057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6306044" y="5499233"/>
            <a:ext cx="5341057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1" name="フッター プレースホルダー 2">
            <a:extLst>
              <a:ext uri="{FF2B5EF4-FFF2-40B4-BE49-F238E27FC236}">
                <a16:creationId xmlns:a16="http://schemas.microsoft.com/office/drawing/2014/main" id="{6BA72806-5962-B247-B98A-7F0ABD9B22B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B749D201-BC37-8746-A2EC-E8F1D8531A1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E9085B22-61C4-224D-9A2F-2EE503E38B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C4191EE0-C873-6349-ACAA-19DEF5BD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BEE85-2AFA-5249-B39D-3C8E9A772A32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1D3E2C44-3A7D-C540-B258-323DA182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2583F18C-3AC7-DD4C-BE19-1DBA7FD1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718-9CB4-9846-85F5-77BF3EED46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0265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514896" y="1058737"/>
            <a:ext cx="3540701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14896" y="2858939"/>
            <a:ext cx="3540701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/>
          </p:nvPr>
        </p:nvSpPr>
        <p:spPr>
          <a:xfrm>
            <a:off x="4325650" y="1058737"/>
            <a:ext cx="3540701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4325650" y="2858939"/>
            <a:ext cx="3540701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/>
          </p:nvPr>
        </p:nvSpPr>
        <p:spPr>
          <a:xfrm>
            <a:off x="8136404" y="1058737"/>
            <a:ext cx="3540701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8136404" y="2858939"/>
            <a:ext cx="3540701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/>
          </p:nvPr>
        </p:nvSpPr>
        <p:spPr>
          <a:xfrm>
            <a:off x="514896" y="3729033"/>
            <a:ext cx="3540701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514896" y="5529235"/>
            <a:ext cx="3540701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/>
          </p:nvPr>
        </p:nvSpPr>
        <p:spPr>
          <a:xfrm>
            <a:off x="4325650" y="3729033"/>
            <a:ext cx="3540701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4325650" y="5529235"/>
            <a:ext cx="3540701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/>
          </p:nvPr>
        </p:nvSpPr>
        <p:spPr>
          <a:xfrm>
            <a:off x="8136404" y="3729033"/>
            <a:ext cx="3540701" cy="1800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8163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8136404" y="5529235"/>
            <a:ext cx="3540701" cy="78008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5" name="フッター プレースホルダー 2">
            <a:extLst>
              <a:ext uri="{FF2B5EF4-FFF2-40B4-BE49-F238E27FC236}">
                <a16:creationId xmlns:a16="http://schemas.microsoft.com/office/drawing/2014/main" id="{698B49E7-CFF0-BE42-9B9B-497FCD6885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6" name="スライド番号プレースホルダー 3">
            <a:extLst>
              <a:ext uri="{FF2B5EF4-FFF2-40B4-BE49-F238E27FC236}">
                <a16:creationId xmlns:a16="http://schemas.microsoft.com/office/drawing/2014/main" id="{502AD2BA-3709-3844-B580-B1E841A46A6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1CCCD424-BE1B-2C47-AA31-6442A0B50C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21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7E05E3-5381-414B-B82A-0EA0C637CAAC}"/>
              </a:ext>
            </a:extLst>
          </p:cNvPr>
          <p:cNvSpPr/>
          <p:nvPr userDrawn="1"/>
        </p:nvSpPr>
        <p:spPr>
          <a:xfrm>
            <a:off x="484718" y="1939926"/>
            <a:ext cx="4741333" cy="3379788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52A0F9D9-8885-464F-AFFC-0A8392017DBC}"/>
              </a:ext>
            </a:extLst>
          </p:cNvPr>
          <p:cNvSpPr/>
          <p:nvPr userDrawn="1"/>
        </p:nvSpPr>
        <p:spPr>
          <a:xfrm>
            <a:off x="5596469" y="1819277"/>
            <a:ext cx="319617" cy="23971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32534CA6-5958-9B45-BD29-07504E8ADBF6}"/>
              </a:ext>
            </a:extLst>
          </p:cNvPr>
          <p:cNvSpPr/>
          <p:nvPr userDrawn="1"/>
        </p:nvSpPr>
        <p:spPr>
          <a:xfrm>
            <a:off x="5596469" y="3144839"/>
            <a:ext cx="319617" cy="239712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7" name="ホームベース 16">
            <a:extLst>
              <a:ext uri="{FF2B5EF4-FFF2-40B4-BE49-F238E27FC236}">
                <a16:creationId xmlns:a16="http://schemas.microsoft.com/office/drawing/2014/main" id="{30C969AA-1CBB-2C43-BBF6-78B4D4D0D8D4}"/>
              </a:ext>
            </a:extLst>
          </p:cNvPr>
          <p:cNvSpPr/>
          <p:nvPr userDrawn="1"/>
        </p:nvSpPr>
        <p:spPr>
          <a:xfrm>
            <a:off x="5596469" y="4494213"/>
            <a:ext cx="319617" cy="239712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/>
          </p:nvPr>
        </p:nvSpPr>
        <p:spPr>
          <a:xfrm>
            <a:off x="590175" y="2042586"/>
            <a:ext cx="4530368" cy="31733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915966" y="2075096"/>
            <a:ext cx="5881164" cy="6900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5915966" y="1688808"/>
            <a:ext cx="5881164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5915966" y="3400162"/>
            <a:ext cx="5881164" cy="6900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5915966" y="3013876"/>
            <a:ext cx="5881164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5915965" y="4749148"/>
            <a:ext cx="5881164" cy="6900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5915965" y="4362862"/>
            <a:ext cx="5881164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フッター プレースホルダー 2">
            <a:extLst>
              <a:ext uri="{FF2B5EF4-FFF2-40B4-BE49-F238E27FC236}">
                <a16:creationId xmlns:a16="http://schemas.microsoft.com/office/drawing/2014/main" id="{0A722FE0-834B-7146-99FD-58B3400D9A3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1" name="スライド番号プレースホルダー 3">
            <a:extLst>
              <a:ext uri="{FF2B5EF4-FFF2-40B4-BE49-F238E27FC236}">
                <a16:creationId xmlns:a16="http://schemas.microsoft.com/office/drawing/2014/main" id="{C0EAF7F6-6E63-0745-B0B8-D78AC03005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A77E9196-1EC1-1A49-B029-862F363695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72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4">
            <a:extLst>
              <a:ext uri="{FF2B5EF4-FFF2-40B4-BE49-F238E27FC236}">
                <a16:creationId xmlns:a16="http://schemas.microsoft.com/office/drawing/2014/main" id="{E99BAF26-7DEB-134E-88F9-7E831721200F}"/>
              </a:ext>
            </a:extLst>
          </p:cNvPr>
          <p:cNvSpPr/>
          <p:nvPr userDrawn="1"/>
        </p:nvSpPr>
        <p:spPr>
          <a:xfrm>
            <a:off x="635002" y="1477964"/>
            <a:ext cx="5160433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ホームベース 10">
            <a:extLst>
              <a:ext uri="{FF2B5EF4-FFF2-40B4-BE49-F238E27FC236}">
                <a16:creationId xmlns:a16="http://schemas.microsoft.com/office/drawing/2014/main" id="{6DD8D4BF-B1D2-BC47-9F46-D0867B620279}"/>
              </a:ext>
            </a:extLst>
          </p:cNvPr>
          <p:cNvSpPr/>
          <p:nvPr userDrawn="1"/>
        </p:nvSpPr>
        <p:spPr>
          <a:xfrm>
            <a:off x="635002" y="1477964"/>
            <a:ext cx="599017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正方形/長方形 20">
            <a:extLst>
              <a:ext uri="{FF2B5EF4-FFF2-40B4-BE49-F238E27FC236}">
                <a16:creationId xmlns:a16="http://schemas.microsoft.com/office/drawing/2014/main" id="{99159F76-81C7-9942-A0CE-0A046B61542F}"/>
              </a:ext>
            </a:extLst>
          </p:cNvPr>
          <p:cNvSpPr/>
          <p:nvPr userDrawn="1"/>
        </p:nvSpPr>
        <p:spPr>
          <a:xfrm>
            <a:off x="635002" y="3097214"/>
            <a:ext cx="5160433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ホームベース 21">
            <a:extLst>
              <a:ext uri="{FF2B5EF4-FFF2-40B4-BE49-F238E27FC236}">
                <a16:creationId xmlns:a16="http://schemas.microsoft.com/office/drawing/2014/main" id="{C95654E6-0B96-244D-BAC4-6498C5DFEBBB}"/>
              </a:ext>
            </a:extLst>
          </p:cNvPr>
          <p:cNvSpPr/>
          <p:nvPr userDrawn="1"/>
        </p:nvSpPr>
        <p:spPr>
          <a:xfrm>
            <a:off x="635002" y="3097214"/>
            <a:ext cx="599017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1" name="正方形/長方形 25">
            <a:extLst>
              <a:ext uri="{FF2B5EF4-FFF2-40B4-BE49-F238E27FC236}">
                <a16:creationId xmlns:a16="http://schemas.microsoft.com/office/drawing/2014/main" id="{89000B31-0484-3D46-AABD-21B6D2D2D722}"/>
              </a:ext>
            </a:extLst>
          </p:cNvPr>
          <p:cNvSpPr/>
          <p:nvPr userDrawn="1"/>
        </p:nvSpPr>
        <p:spPr>
          <a:xfrm>
            <a:off x="635002" y="4713288"/>
            <a:ext cx="5160433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2" name="ホームベース 26">
            <a:extLst>
              <a:ext uri="{FF2B5EF4-FFF2-40B4-BE49-F238E27FC236}">
                <a16:creationId xmlns:a16="http://schemas.microsoft.com/office/drawing/2014/main" id="{31601C38-79E0-9D46-BCEE-C0F2B28A0DD4}"/>
              </a:ext>
            </a:extLst>
          </p:cNvPr>
          <p:cNvSpPr/>
          <p:nvPr userDrawn="1"/>
        </p:nvSpPr>
        <p:spPr>
          <a:xfrm>
            <a:off x="635002" y="4713288"/>
            <a:ext cx="599017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3" name="正方形/長方形 45">
            <a:extLst>
              <a:ext uri="{FF2B5EF4-FFF2-40B4-BE49-F238E27FC236}">
                <a16:creationId xmlns:a16="http://schemas.microsoft.com/office/drawing/2014/main" id="{4A4CD29C-B0C6-A045-9044-0FD89C05B0EB}"/>
              </a:ext>
            </a:extLst>
          </p:cNvPr>
          <p:cNvSpPr/>
          <p:nvPr userDrawn="1"/>
        </p:nvSpPr>
        <p:spPr>
          <a:xfrm>
            <a:off x="6335186" y="1477964"/>
            <a:ext cx="5160433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ホームベース 46">
            <a:extLst>
              <a:ext uri="{FF2B5EF4-FFF2-40B4-BE49-F238E27FC236}">
                <a16:creationId xmlns:a16="http://schemas.microsoft.com/office/drawing/2014/main" id="{9CC78AAE-6BEC-C941-939F-CA8ABB4C77D5}"/>
              </a:ext>
            </a:extLst>
          </p:cNvPr>
          <p:cNvSpPr/>
          <p:nvPr userDrawn="1"/>
        </p:nvSpPr>
        <p:spPr>
          <a:xfrm>
            <a:off x="6335184" y="1477964"/>
            <a:ext cx="601133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5" name="正方形/長方形 50">
            <a:extLst>
              <a:ext uri="{FF2B5EF4-FFF2-40B4-BE49-F238E27FC236}">
                <a16:creationId xmlns:a16="http://schemas.microsoft.com/office/drawing/2014/main" id="{DF6D671B-3451-C842-B43D-1F09AA47FA59}"/>
              </a:ext>
            </a:extLst>
          </p:cNvPr>
          <p:cNvSpPr/>
          <p:nvPr userDrawn="1"/>
        </p:nvSpPr>
        <p:spPr>
          <a:xfrm>
            <a:off x="6335186" y="3097214"/>
            <a:ext cx="5160433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6" name="ホームベース 51">
            <a:extLst>
              <a:ext uri="{FF2B5EF4-FFF2-40B4-BE49-F238E27FC236}">
                <a16:creationId xmlns:a16="http://schemas.microsoft.com/office/drawing/2014/main" id="{82CB4445-E2B7-3441-8CEE-91A31453F4B0}"/>
              </a:ext>
            </a:extLst>
          </p:cNvPr>
          <p:cNvSpPr/>
          <p:nvPr userDrawn="1"/>
        </p:nvSpPr>
        <p:spPr>
          <a:xfrm>
            <a:off x="6335184" y="3097214"/>
            <a:ext cx="601133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7" name="正方形/長方形 55">
            <a:extLst>
              <a:ext uri="{FF2B5EF4-FFF2-40B4-BE49-F238E27FC236}">
                <a16:creationId xmlns:a16="http://schemas.microsoft.com/office/drawing/2014/main" id="{DE746625-1E91-6D4D-B185-9335E95BEDCD}"/>
              </a:ext>
            </a:extLst>
          </p:cNvPr>
          <p:cNvSpPr/>
          <p:nvPr userDrawn="1"/>
        </p:nvSpPr>
        <p:spPr>
          <a:xfrm>
            <a:off x="6335186" y="4713288"/>
            <a:ext cx="5160433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8" name="ホームベース 56">
            <a:extLst>
              <a:ext uri="{FF2B5EF4-FFF2-40B4-BE49-F238E27FC236}">
                <a16:creationId xmlns:a16="http://schemas.microsoft.com/office/drawing/2014/main" id="{14092068-F618-5744-B040-43E3619A1758}"/>
              </a:ext>
            </a:extLst>
          </p:cNvPr>
          <p:cNvSpPr/>
          <p:nvPr userDrawn="1"/>
        </p:nvSpPr>
        <p:spPr>
          <a:xfrm>
            <a:off x="6335184" y="4713288"/>
            <a:ext cx="601133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24856" y="1904245"/>
            <a:ext cx="5171085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235041" y="1418779"/>
            <a:ext cx="455980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694932" y="1418777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24856" y="3523009"/>
            <a:ext cx="5171085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1235041" y="3037543"/>
            <a:ext cx="455980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694932" y="3037541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624856" y="5139570"/>
            <a:ext cx="5171085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1235040" y="4654104"/>
            <a:ext cx="455980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94930" y="4654103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6325984" y="1904245"/>
            <a:ext cx="5171085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936168" y="1418779"/>
            <a:ext cx="455980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6396060" y="1418777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6325984" y="3523009"/>
            <a:ext cx="5171085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6936168" y="3037543"/>
            <a:ext cx="455980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6396060" y="3037541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6325984" y="5139570"/>
            <a:ext cx="5171085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6936168" y="4654104"/>
            <a:ext cx="4559801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6396059" y="4654103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フッター プレースホルダー 2">
            <a:extLst>
              <a:ext uri="{FF2B5EF4-FFF2-40B4-BE49-F238E27FC236}">
                <a16:creationId xmlns:a16="http://schemas.microsoft.com/office/drawing/2014/main" id="{BCC82B49-8EBD-B94A-B865-A8F3BBA11E5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0" name="スライド番号プレースホルダー 3">
            <a:extLst>
              <a:ext uri="{FF2B5EF4-FFF2-40B4-BE49-F238E27FC236}">
                <a16:creationId xmlns:a16="http://schemas.microsoft.com/office/drawing/2014/main" id="{359CA671-F822-C743-914D-3A9BBF21C36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31462558-BA56-C343-8913-F619DD550C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4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4">
            <a:extLst>
              <a:ext uri="{FF2B5EF4-FFF2-40B4-BE49-F238E27FC236}">
                <a16:creationId xmlns:a16="http://schemas.microsoft.com/office/drawing/2014/main" id="{EE20BF2E-BAEF-984D-8FA5-C2027861C104}"/>
              </a:ext>
            </a:extLst>
          </p:cNvPr>
          <p:cNvSpPr/>
          <p:nvPr userDrawn="1"/>
        </p:nvSpPr>
        <p:spPr>
          <a:xfrm>
            <a:off x="635002" y="1477964"/>
            <a:ext cx="10759017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5" name="ホームベース 10">
            <a:extLst>
              <a:ext uri="{FF2B5EF4-FFF2-40B4-BE49-F238E27FC236}">
                <a16:creationId xmlns:a16="http://schemas.microsoft.com/office/drawing/2014/main" id="{38A1B66E-FCF8-FE47-AEA9-D7C52B270163}"/>
              </a:ext>
            </a:extLst>
          </p:cNvPr>
          <p:cNvSpPr/>
          <p:nvPr userDrawn="1"/>
        </p:nvSpPr>
        <p:spPr>
          <a:xfrm>
            <a:off x="635002" y="1477964"/>
            <a:ext cx="599017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6" name="正方形/長方形 20">
            <a:extLst>
              <a:ext uri="{FF2B5EF4-FFF2-40B4-BE49-F238E27FC236}">
                <a16:creationId xmlns:a16="http://schemas.microsoft.com/office/drawing/2014/main" id="{C5B15995-ED4A-E04E-98FD-F1A4C546CEB3}"/>
              </a:ext>
            </a:extLst>
          </p:cNvPr>
          <p:cNvSpPr/>
          <p:nvPr userDrawn="1"/>
        </p:nvSpPr>
        <p:spPr>
          <a:xfrm>
            <a:off x="635002" y="3097214"/>
            <a:ext cx="10759017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7" name="ホームベース 21">
            <a:extLst>
              <a:ext uri="{FF2B5EF4-FFF2-40B4-BE49-F238E27FC236}">
                <a16:creationId xmlns:a16="http://schemas.microsoft.com/office/drawing/2014/main" id="{A2A5190B-3B3B-A04A-B18A-B2DA038F47AA}"/>
              </a:ext>
            </a:extLst>
          </p:cNvPr>
          <p:cNvSpPr/>
          <p:nvPr userDrawn="1"/>
        </p:nvSpPr>
        <p:spPr>
          <a:xfrm>
            <a:off x="635002" y="3097214"/>
            <a:ext cx="599017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8" name="正方形/長方形 25">
            <a:extLst>
              <a:ext uri="{FF2B5EF4-FFF2-40B4-BE49-F238E27FC236}">
                <a16:creationId xmlns:a16="http://schemas.microsoft.com/office/drawing/2014/main" id="{4528F10E-4DF8-1745-AD71-8857495EF0DB}"/>
              </a:ext>
            </a:extLst>
          </p:cNvPr>
          <p:cNvSpPr/>
          <p:nvPr userDrawn="1"/>
        </p:nvSpPr>
        <p:spPr>
          <a:xfrm>
            <a:off x="635002" y="4713288"/>
            <a:ext cx="10759017" cy="37623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9" name="ホームベース 26">
            <a:extLst>
              <a:ext uri="{FF2B5EF4-FFF2-40B4-BE49-F238E27FC236}">
                <a16:creationId xmlns:a16="http://schemas.microsoft.com/office/drawing/2014/main" id="{74DEB363-BB5B-8D4F-8CA8-A2DDA71AB438}"/>
              </a:ext>
            </a:extLst>
          </p:cNvPr>
          <p:cNvSpPr/>
          <p:nvPr userDrawn="1"/>
        </p:nvSpPr>
        <p:spPr>
          <a:xfrm>
            <a:off x="635002" y="4713288"/>
            <a:ext cx="599017" cy="37623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24856" y="1904245"/>
            <a:ext cx="10752189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235037" y="1418779"/>
            <a:ext cx="10158883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694932" y="1418777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24856" y="3523009"/>
            <a:ext cx="10752189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1235037" y="3037543"/>
            <a:ext cx="10158883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694932" y="3037541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624855" y="5139570"/>
            <a:ext cx="10752191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1235037" y="4654104"/>
            <a:ext cx="10158883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94930" y="4654103"/>
            <a:ext cx="420083" cy="5045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フッター プレースホルダー 2">
            <a:extLst>
              <a:ext uri="{FF2B5EF4-FFF2-40B4-BE49-F238E27FC236}">
                <a16:creationId xmlns:a16="http://schemas.microsoft.com/office/drawing/2014/main" id="{86FF7BBC-5154-C04D-95EF-4B4C4457920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2" name="スライド番号プレースホルダー 3">
            <a:extLst>
              <a:ext uri="{FF2B5EF4-FFF2-40B4-BE49-F238E27FC236}">
                <a16:creationId xmlns:a16="http://schemas.microsoft.com/office/drawing/2014/main" id="{6C8E9200-DFD3-0745-8B50-932FA16406B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DEF54C75-83DF-4C49-9561-72763E819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4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9">
            <a:extLst>
              <a:ext uri="{FF2B5EF4-FFF2-40B4-BE49-F238E27FC236}">
                <a16:creationId xmlns:a16="http://schemas.microsoft.com/office/drawing/2014/main" id="{48AF2775-81AD-0345-811A-8E12DA487EE1}"/>
              </a:ext>
            </a:extLst>
          </p:cNvPr>
          <p:cNvCxnSpPr/>
          <p:nvPr userDrawn="1"/>
        </p:nvCxnSpPr>
        <p:spPr>
          <a:xfrm>
            <a:off x="751417" y="2428875"/>
            <a:ext cx="4891616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13">
            <a:extLst>
              <a:ext uri="{FF2B5EF4-FFF2-40B4-BE49-F238E27FC236}">
                <a16:creationId xmlns:a16="http://schemas.microsoft.com/office/drawing/2014/main" id="{1D6B9776-ADD5-6B40-A0F9-117D46E73F13}"/>
              </a:ext>
            </a:extLst>
          </p:cNvPr>
          <p:cNvCxnSpPr/>
          <p:nvPr userDrawn="1"/>
        </p:nvCxnSpPr>
        <p:spPr>
          <a:xfrm>
            <a:off x="6489701" y="2428875"/>
            <a:ext cx="48895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762065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0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55655" y="2498642"/>
            <a:ext cx="4887755" cy="3510647"/>
          </a:xfrm>
        </p:spPr>
        <p:txBody>
          <a:bodyPr>
            <a:noAutofit/>
          </a:bodyPr>
          <a:lstStyle>
            <a:lvl1pPr marL="171454" indent="-198006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200">
                <a:solidFill>
                  <a:schemeClr val="tx2"/>
                </a:solidFill>
                <a:latin typeface="+mn-lt"/>
              </a:defRPr>
            </a:lvl1pPr>
            <a:lvl2pPr marL="396010" indent="-198006">
              <a:buClr>
                <a:schemeClr val="accent1"/>
              </a:buClr>
              <a:buFont typeface="Wingdings" panose="05000000000000000000" pitchFamily="2" charset="2"/>
              <a:buChar char="l"/>
              <a:defRPr sz="1000" baseline="0"/>
            </a:lvl2pPr>
            <a:lvl3pPr marL="540013" indent="-144004">
              <a:defRPr sz="9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6498844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0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492433" y="2498642"/>
            <a:ext cx="4887755" cy="3510647"/>
          </a:xfrm>
        </p:spPr>
        <p:txBody>
          <a:bodyPr>
            <a:noAutofit/>
          </a:bodyPr>
          <a:lstStyle>
            <a:lvl1pPr marL="171454" indent="-198006" algn="l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200">
                <a:solidFill>
                  <a:schemeClr val="tx2"/>
                </a:solidFill>
                <a:latin typeface="+mn-lt"/>
              </a:defRPr>
            </a:lvl1pPr>
            <a:lvl2pPr marL="396010" indent="-198006">
              <a:buClr>
                <a:schemeClr val="accent1"/>
              </a:buClr>
              <a:buFont typeface="Wingdings" panose="05000000000000000000" pitchFamily="2" charset="2"/>
              <a:buChar char="l"/>
              <a:defRPr sz="1000" baseline="0"/>
            </a:lvl2pPr>
            <a:lvl3pPr marL="540013" indent="-144004">
              <a:defRPr sz="9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9" name="フッター プレースホルダー 2">
            <a:extLst>
              <a:ext uri="{FF2B5EF4-FFF2-40B4-BE49-F238E27FC236}">
                <a16:creationId xmlns:a16="http://schemas.microsoft.com/office/drawing/2014/main" id="{5F03F374-BB4E-C64C-B61D-637EBDF3E0B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0" name="スライド番号プレースホルダー 3">
            <a:extLst>
              <a:ext uri="{FF2B5EF4-FFF2-40B4-BE49-F238E27FC236}">
                <a16:creationId xmlns:a16="http://schemas.microsoft.com/office/drawing/2014/main" id="{881AEFE8-5E7E-1F42-A2A5-C5888086074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FA199726-E9D9-DB49-A3FD-2EECADE27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80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1055006" y="1904245"/>
            <a:ext cx="4740937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056104" y="1418779"/>
            <a:ext cx="4739837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1055006" y="3523009"/>
            <a:ext cx="4740937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1056104" y="3037543"/>
            <a:ext cx="4739837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1055006" y="5139570"/>
            <a:ext cx="4740937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1056104" y="4654104"/>
            <a:ext cx="4739837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6756129" y="1904245"/>
            <a:ext cx="4740939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757232" y="1418779"/>
            <a:ext cx="4739837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6756129" y="3523009"/>
            <a:ext cx="4740939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6757232" y="3037543"/>
            <a:ext cx="4739837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6756129" y="5139570"/>
            <a:ext cx="4740939" cy="11097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6757232" y="4654104"/>
            <a:ext cx="4739837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634922" y="1418779"/>
            <a:ext cx="480095" cy="48005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/>
          </p:nvPr>
        </p:nvSpPr>
        <p:spPr>
          <a:xfrm>
            <a:off x="634922" y="3038959"/>
            <a:ext cx="480095" cy="48005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/>
          </p:nvPr>
        </p:nvSpPr>
        <p:spPr>
          <a:xfrm>
            <a:off x="634922" y="4659139"/>
            <a:ext cx="480095" cy="48005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/>
          </p:nvPr>
        </p:nvSpPr>
        <p:spPr>
          <a:xfrm>
            <a:off x="6336050" y="1418779"/>
            <a:ext cx="480095" cy="48005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/>
          </p:nvPr>
        </p:nvSpPr>
        <p:spPr>
          <a:xfrm>
            <a:off x="6336050" y="3038959"/>
            <a:ext cx="480095" cy="48005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/>
          </p:nvPr>
        </p:nvSpPr>
        <p:spPr>
          <a:xfrm>
            <a:off x="6336050" y="4659139"/>
            <a:ext cx="480095" cy="48005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1" name="フッター プレースホルダー 2">
            <a:extLst>
              <a:ext uri="{FF2B5EF4-FFF2-40B4-BE49-F238E27FC236}">
                <a16:creationId xmlns:a16="http://schemas.microsoft.com/office/drawing/2014/main" id="{95BEBF62-55FD-A04E-9586-5D8E7B3E2B39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2" name="スライド番号プレースホルダー 3">
            <a:extLst>
              <a:ext uri="{FF2B5EF4-FFF2-40B4-BE49-F238E27FC236}">
                <a16:creationId xmlns:a16="http://schemas.microsoft.com/office/drawing/2014/main" id="{1715E81E-DFA6-8E45-9B74-1BC768992E72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67DEC0FE-5018-394A-8F54-3AB3C96BE4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09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2">
            <a:extLst>
              <a:ext uri="{FF2B5EF4-FFF2-40B4-BE49-F238E27FC236}">
                <a16:creationId xmlns:a16="http://schemas.microsoft.com/office/drawing/2014/main" id="{63F108FF-37FC-8146-8BC4-DBF3F49B44B2}"/>
              </a:ext>
            </a:extLst>
          </p:cNvPr>
          <p:cNvSpPr/>
          <p:nvPr userDrawn="1"/>
        </p:nvSpPr>
        <p:spPr>
          <a:xfrm>
            <a:off x="0" y="1419225"/>
            <a:ext cx="12192000" cy="350996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1535097" y="1838823"/>
            <a:ext cx="900179" cy="90010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/>
          </p:nvPr>
        </p:nvSpPr>
        <p:spPr>
          <a:xfrm>
            <a:off x="4275640" y="1838823"/>
            <a:ext cx="900179" cy="90010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/>
          </p:nvPr>
        </p:nvSpPr>
        <p:spPr>
          <a:xfrm>
            <a:off x="7016181" y="1838823"/>
            <a:ext cx="900179" cy="90010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/>
          </p:nvPr>
        </p:nvSpPr>
        <p:spPr>
          <a:xfrm>
            <a:off x="9756724" y="1838823"/>
            <a:ext cx="900179" cy="90010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34920" y="2845002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8886552" y="2845002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3385464" y="2845002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6136008" y="2845002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34920" y="3355057"/>
            <a:ext cx="2610517" cy="1170131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8886552" y="3355057"/>
            <a:ext cx="2610517" cy="1170131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136008" y="3355057"/>
            <a:ext cx="2610517" cy="1170131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3385464" y="3355057"/>
            <a:ext cx="2610517" cy="1170131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730939" y="5229202"/>
            <a:ext cx="10706119" cy="84009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フッター プレースホルダー 2">
            <a:extLst>
              <a:ext uri="{FF2B5EF4-FFF2-40B4-BE49-F238E27FC236}">
                <a16:creationId xmlns:a16="http://schemas.microsoft.com/office/drawing/2014/main" id="{948B2979-F6B3-6D4F-9217-2AEAEB0E05E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4810778C-53A3-F842-9BE5-CF73EA6AD5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D8503F39-74BA-2B41-87C9-C9309DEFD4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24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13">
            <a:extLst>
              <a:ext uri="{FF2B5EF4-FFF2-40B4-BE49-F238E27FC236}">
                <a16:creationId xmlns:a16="http://schemas.microsoft.com/office/drawing/2014/main" id="{277A48A7-1C3E-424F-82AD-14413270977D}"/>
              </a:ext>
            </a:extLst>
          </p:cNvPr>
          <p:cNvSpPr/>
          <p:nvPr userDrawn="1"/>
        </p:nvSpPr>
        <p:spPr>
          <a:xfrm>
            <a:off x="1174753" y="1554165"/>
            <a:ext cx="4711700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円/楕円 6">
            <a:extLst>
              <a:ext uri="{FF2B5EF4-FFF2-40B4-BE49-F238E27FC236}">
                <a16:creationId xmlns:a16="http://schemas.microsoft.com/office/drawing/2014/main" id="{383E27AC-A974-B746-A272-D83A4D2FE970}"/>
              </a:ext>
            </a:extLst>
          </p:cNvPr>
          <p:cNvSpPr/>
          <p:nvPr userDrawn="1"/>
        </p:nvSpPr>
        <p:spPr>
          <a:xfrm>
            <a:off x="543986" y="1268413"/>
            <a:ext cx="1020233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3" name="角丸四角形 33">
            <a:extLst>
              <a:ext uri="{FF2B5EF4-FFF2-40B4-BE49-F238E27FC236}">
                <a16:creationId xmlns:a16="http://schemas.microsoft.com/office/drawing/2014/main" id="{0FC00120-FBA7-984D-9807-9CF5AA92864E}"/>
              </a:ext>
            </a:extLst>
          </p:cNvPr>
          <p:cNvSpPr/>
          <p:nvPr userDrawn="1"/>
        </p:nvSpPr>
        <p:spPr>
          <a:xfrm>
            <a:off x="1174753" y="3190875"/>
            <a:ext cx="4711700" cy="112395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円/楕円 34">
            <a:extLst>
              <a:ext uri="{FF2B5EF4-FFF2-40B4-BE49-F238E27FC236}">
                <a16:creationId xmlns:a16="http://schemas.microsoft.com/office/drawing/2014/main" id="{01925EBC-D08C-A648-9CAC-A2BE54BBEEA5}"/>
              </a:ext>
            </a:extLst>
          </p:cNvPr>
          <p:cNvSpPr/>
          <p:nvPr userDrawn="1"/>
        </p:nvSpPr>
        <p:spPr>
          <a:xfrm>
            <a:off x="543986" y="2905125"/>
            <a:ext cx="1020233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角丸四角形 40">
            <a:extLst>
              <a:ext uri="{FF2B5EF4-FFF2-40B4-BE49-F238E27FC236}">
                <a16:creationId xmlns:a16="http://schemas.microsoft.com/office/drawing/2014/main" id="{F9681E50-06E2-7241-AA13-8CC8C0D8BC6B}"/>
              </a:ext>
            </a:extLst>
          </p:cNvPr>
          <p:cNvSpPr/>
          <p:nvPr userDrawn="1"/>
        </p:nvSpPr>
        <p:spPr>
          <a:xfrm>
            <a:off x="1174753" y="4824414"/>
            <a:ext cx="4711700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円/楕円 41">
            <a:extLst>
              <a:ext uri="{FF2B5EF4-FFF2-40B4-BE49-F238E27FC236}">
                <a16:creationId xmlns:a16="http://schemas.microsoft.com/office/drawing/2014/main" id="{A2092F7D-0AAB-D941-A2AF-4138DA4CEFCA}"/>
              </a:ext>
            </a:extLst>
          </p:cNvPr>
          <p:cNvSpPr/>
          <p:nvPr userDrawn="1"/>
        </p:nvSpPr>
        <p:spPr>
          <a:xfrm>
            <a:off x="543986" y="4538663"/>
            <a:ext cx="1020233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角丸四角形 45">
            <a:extLst>
              <a:ext uri="{FF2B5EF4-FFF2-40B4-BE49-F238E27FC236}">
                <a16:creationId xmlns:a16="http://schemas.microsoft.com/office/drawing/2014/main" id="{A9657960-851D-7F42-9F45-5D5B61CE5794}"/>
              </a:ext>
            </a:extLst>
          </p:cNvPr>
          <p:cNvSpPr/>
          <p:nvPr userDrawn="1"/>
        </p:nvSpPr>
        <p:spPr>
          <a:xfrm>
            <a:off x="6877053" y="1554165"/>
            <a:ext cx="4709583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8" name="円/楕円 46">
            <a:extLst>
              <a:ext uri="{FF2B5EF4-FFF2-40B4-BE49-F238E27FC236}">
                <a16:creationId xmlns:a16="http://schemas.microsoft.com/office/drawing/2014/main" id="{DC88129A-0F6B-F045-A1F5-1809CB106713}"/>
              </a:ext>
            </a:extLst>
          </p:cNvPr>
          <p:cNvSpPr/>
          <p:nvPr userDrawn="1"/>
        </p:nvSpPr>
        <p:spPr>
          <a:xfrm>
            <a:off x="6246286" y="1268413"/>
            <a:ext cx="1020233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9" name="角丸四角形 50">
            <a:extLst>
              <a:ext uri="{FF2B5EF4-FFF2-40B4-BE49-F238E27FC236}">
                <a16:creationId xmlns:a16="http://schemas.microsoft.com/office/drawing/2014/main" id="{3AFABB3E-D6E3-2F4D-AC37-B403FE8AD4CE}"/>
              </a:ext>
            </a:extLst>
          </p:cNvPr>
          <p:cNvSpPr/>
          <p:nvPr userDrawn="1"/>
        </p:nvSpPr>
        <p:spPr>
          <a:xfrm>
            <a:off x="6877053" y="3190875"/>
            <a:ext cx="4709583" cy="112395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0" name="円/楕円 51">
            <a:extLst>
              <a:ext uri="{FF2B5EF4-FFF2-40B4-BE49-F238E27FC236}">
                <a16:creationId xmlns:a16="http://schemas.microsoft.com/office/drawing/2014/main" id="{97C97631-031C-3046-BE61-0EFC86FC7AB8}"/>
              </a:ext>
            </a:extLst>
          </p:cNvPr>
          <p:cNvSpPr/>
          <p:nvPr userDrawn="1"/>
        </p:nvSpPr>
        <p:spPr>
          <a:xfrm>
            <a:off x="6246286" y="2905125"/>
            <a:ext cx="1020233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1" name="角丸四角形 55">
            <a:extLst>
              <a:ext uri="{FF2B5EF4-FFF2-40B4-BE49-F238E27FC236}">
                <a16:creationId xmlns:a16="http://schemas.microsoft.com/office/drawing/2014/main" id="{B2C78B11-9A50-A149-92CA-8970D6997811}"/>
              </a:ext>
            </a:extLst>
          </p:cNvPr>
          <p:cNvSpPr/>
          <p:nvPr userDrawn="1"/>
        </p:nvSpPr>
        <p:spPr>
          <a:xfrm>
            <a:off x="6877053" y="4824414"/>
            <a:ext cx="4709583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円/楕円 56">
            <a:extLst>
              <a:ext uri="{FF2B5EF4-FFF2-40B4-BE49-F238E27FC236}">
                <a16:creationId xmlns:a16="http://schemas.microsoft.com/office/drawing/2014/main" id="{07E136EB-B200-F145-9ACC-04F6A48D6975}"/>
              </a:ext>
            </a:extLst>
          </p:cNvPr>
          <p:cNvSpPr/>
          <p:nvPr userDrawn="1"/>
        </p:nvSpPr>
        <p:spPr>
          <a:xfrm>
            <a:off x="6246286" y="4538663"/>
            <a:ext cx="1020233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73930" y="1403777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1781674" y="1988840"/>
            <a:ext cx="3750743" cy="6000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1781674" y="1553924"/>
            <a:ext cx="3750743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73930" y="3040004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1781674" y="3625065"/>
            <a:ext cx="3750743" cy="6000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1781674" y="3190151"/>
            <a:ext cx="3750743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673930" y="4674141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1781674" y="5259204"/>
            <a:ext cx="3750743" cy="6000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1781674" y="4824288"/>
            <a:ext cx="3750743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375058" y="1403777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7482802" y="1988840"/>
            <a:ext cx="3750743" cy="6000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7482802" y="1553924"/>
            <a:ext cx="3750743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6375058" y="3040004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7482802" y="3625065"/>
            <a:ext cx="3750743" cy="6000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7482802" y="3190151"/>
            <a:ext cx="3750743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6375058" y="4674141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7482802" y="5259204"/>
            <a:ext cx="3750743" cy="6000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7482802" y="4824288"/>
            <a:ext cx="3750743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フッター プレースホルダー 2">
            <a:extLst>
              <a:ext uri="{FF2B5EF4-FFF2-40B4-BE49-F238E27FC236}">
                <a16:creationId xmlns:a16="http://schemas.microsoft.com/office/drawing/2014/main" id="{9F138528-75C7-4344-BF86-629ABAD3633F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9" name="スライド番号プレースホルダー 3">
            <a:extLst>
              <a:ext uri="{FF2B5EF4-FFF2-40B4-BE49-F238E27FC236}">
                <a16:creationId xmlns:a16="http://schemas.microsoft.com/office/drawing/2014/main" id="{29A264F3-510D-7945-AB88-B172289BB73F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2F60C2B1-010A-204C-B371-F6D4E3528D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2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8">
            <a:extLst>
              <a:ext uri="{FF2B5EF4-FFF2-40B4-BE49-F238E27FC236}">
                <a16:creationId xmlns:a16="http://schemas.microsoft.com/office/drawing/2014/main" id="{378F45CF-494C-1745-BBBA-C093EBCF45CE}"/>
              </a:ext>
            </a:extLst>
          </p:cNvPr>
          <p:cNvSpPr/>
          <p:nvPr userDrawn="1"/>
        </p:nvSpPr>
        <p:spPr>
          <a:xfrm>
            <a:off x="0" y="3368675"/>
            <a:ext cx="12192000" cy="90488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9" name="円/楕円 9">
            <a:extLst>
              <a:ext uri="{FF2B5EF4-FFF2-40B4-BE49-F238E27FC236}">
                <a16:creationId xmlns:a16="http://schemas.microsoft.com/office/drawing/2014/main" id="{DCB24610-AFC4-CD42-8C80-E1FA9228AFCD}"/>
              </a:ext>
            </a:extLst>
          </p:cNvPr>
          <p:cNvSpPr/>
          <p:nvPr userDrawn="1"/>
        </p:nvSpPr>
        <p:spPr>
          <a:xfrm>
            <a:off x="1234018" y="3068637"/>
            <a:ext cx="692149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0" name="円/楕円 10">
            <a:extLst>
              <a:ext uri="{FF2B5EF4-FFF2-40B4-BE49-F238E27FC236}">
                <a16:creationId xmlns:a16="http://schemas.microsoft.com/office/drawing/2014/main" id="{C944E1E9-9224-B646-B59D-8A36EC345326}"/>
              </a:ext>
            </a:extLst>
          </p:cNvPr>
          <p:cNvSpPr/>
          <p:nvPr userDrawn="1"/>
        </p:nvSpPr>
        <p:spPr>
          <a:xfrm>
            <a:off x="3022602" y="3068637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1" name="円/楕円 11">
            <a:extLst>
              <a:ext uri="{FF2B5EF4-FFF2-40B4-BE49-F238E27FC236}">
                <a16:creationId xmlns:a16="http://schemas.microsoft.com/office/drawing/2014/main" id="{06A3B4B1-8EC3-6843-9022-BCD24E116918}"/>
              </a:ext>
            </a:extLst>
          </p:cNvPr>
          <p:cNvSpPr/>
          <p:nvPr userDrawn="1"/>
        </p:nvSpPr>
        <p:spPr>
          <a:xfrm>
            <a:off x="4811186" y="3059113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2" name="円/楕円 12">
            <a:extLst>
              <a:ext uri="{FF2B5EF4-FFF2-40B4-BE49-F238E27FC236}">
                <a16:creationId xmlns:a16="http://schemas.microsoft.com/office/drawing/2014/main" id="{E57CFCB1-1536-D340-9C92-FA40E73511F9}"/>
              </a:ext>
            </a:extLst>
          </p:cNvPr>
          <p:cNvSpPr/>
          <p:nvPr userDrawn="1"/>
        </p:nvSpPr>
        <p:spPr>
          <a:xfrm>
            <a:off x="6599769" y="3068637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3" name="円/楕円 13">
            <a:extLst>
              <a:ext uri="{FF2B5EF4-FFF2-40B4-BE49-F238E27FC236}">
                <a16:creationId xmlns:a16="http://schemas.microsoft.com/office/drawing/2014/main" id="{2C097474-2AE9-DE49-9F69-3B93996E65A9}"/>
              </a:ext>
            </a:extLst>
          </p:cNvPr>
          <p:cNvSpPr/>
          <p:nvPr userDrawn="1"/>
        </p:nvSpPr>
        <p:spPr>
          <a:xfrm>
            <a:off x="8388353" y="3068637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4" name="円/楕円 14">
            <a:extLst>
              <a:ext uri="{FF2B5EF4-FFF2-40B4-BE49-F238E27FC236}">
                <a16:creationId xmlns:a16="http://schemas.microsoft.com/office/drawing/2014/main" id="{8719724F-B7C2-B84E-9F1E-CD66F7897480}"/>
              </a:ext>
            </a:extLst>
          </p:cNvPr>
          <p:cNvSpPr/>
          <p:nvPr userDrawn="1"/>
        </p:nvSpPr>
        <p:spPr>
          <a:xfrm>
            <a:off x="10176936" y="3068637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4426" y="2168862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/>
          </p:nvPr>
        </p:nvSpPr>
        <p:spPr>
          <a:xfrm>
            <a:off x="1374717" y="320862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/>
          </p:nvPr>
        </p:nvSpPr>
        <p:spPr>
          <a:xfrm>
            <a:off x="3163071" y="320862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4951424" y="3199347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/>
          </p:nvPr>
        </p:nvSpPr>
        <p:spPr>
          <a:xfrm>
            <a:off x="6739777" y="320862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/>
          </p:nvPr>
        </p:nvSpPr>
        <p:spPr>
          <a:xfrm>
            <a:off x="8528132" y="320862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/>
          </p:nvPr>
        </p:nvSpPr>
        <p:spPr>
          <a:xfrm>
            <a:off x="10316485" y="320862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7864252" y="2168862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2456882" y="2168862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6061794" y="2168862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4259338" y="2168862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9666709" y="2168862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94934" y="3924055"/>
            <a:ext cx="1720841" cy="21152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7883754" y="3924055"/>
            <a:ext cx="1720841" cy="21152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2497390" y="3924055"/>
            <a:ext cx="1720841" cy="21152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6085500" y="3924055"/>
            <a:ext cx="1720841" cy="21152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4299846" y="3924055"/>
            <a:ext cx="1720841" cy="21152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9686212" y="3924055"/>
            <a:ext cx="1720841" cy="21152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5" name="フッター プレースホルダー 2">
            <a:extLst>
              <a:ext uri="{FF2B5EF4-FFF2-40B4-BE49-F238E27FC236}">
                <a16:creationId xmlns:a16="http://schemas.microsoft.com/office/drawing/2014/main" id="{370A4234-20E5-9046-9394-842A42B36DC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6" name="スライド番号プレースホルダー 3">
            <a:extLst>
              <a:ext uri="{FF2B5EF4-FFF2-40B4-BE49-F238E27FC236}">
                <a16:creationId xmlns:a16="http://schemas.microsoft.com/office/drawing/2014/main" id="{6FCB65E3-96A2-9449-95FA-1454F5CA9AF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12A0A006-BFB5-3E4C-9C1D-30CB399DF3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07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8">
            <a:extLst>
              <a:ext uri="{FF2B5EF4-FFF2-40B4-BE49-F238E27FC236}">
                <a16:creationId xmlns:a16="http://schemas.microsoft.com/office/drawing/2014/main" id="{13D7DBEB-DA7E-8F45-B531-00451EF5D22E}"/>
              </a:ext>
            </a:extLst>
          </p:cNvPr>
          <p:cNvSpPr/>
          <p:nvPr userDrawn="1"/>
        </p:nvSpPr>
        <p:spPr>
          <a:xfrm>
            <a:off x="2" y="1868489"/>
            <a:ext cx="12187767" cy="3267075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3" name="円/楕円 9">
            <a:extLst>
              <a:ext uri="{FF2B5EF4-FFF2-40B4-BE49-F238E27FC236}">
                <a16:creationId xmlns:a16="http://schemas.microsoft.com/office/drawing/2014/main" id="{DF8ED0FB-B537-3E44-9C8B-88291653F667}"/>
              </a:ext>
            </a:extLst>
          </p:cNvPr>
          <p:cNvSpPr/>
          <p:nvPr userDrawn="1"/>
        </p:nvSpPr>
        <p:spPr>
          <a:xfrm>
            <a:off x="1445686" y="1563688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円/楕円 43">
            <a:extLst>
              <a:ext uri="{FF2B5EF4-FFF2-40B4-BE49-F238E27FC236}">
                <a16:creationId xmlns:a16="http://schemas.microsoft.com/office/drawing/2014/main" id="{2D73A6FB-885E-9942-BC32-9ECA4C2B9ED8}"/>
              </a:ext>
            </a:extLst>
          </p:cNvPr>
          <p:cNvSpPr/>
          <p:nvPr userDrawn="1"/>
        </p:nvSpPr>
        <p:spPr>
          <a:xfrm>
            <a:off x="3905252" y="1563688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円/楕円 47">
            <a:extLst>
              <a:ext uri="{FF2B5EF4-FFF2-40B4-BE49-F238E27FC236}">
                <a16:creationId xmlns:a16="http://schemas.microsoft.com/office/drawing/2014/main" id="{BB7EA7AF-6509-A242-BD63-390F23851A7B}"/>
              </a:ext>
            </a:extLst>
          </p:cNvPr>
          <p:cNvSpPr/>
          <p:nvPr userDrawn="1"/>
        </p:nvSpPr>
        <p:spPr>
          <a:xfrm>
            <a:off x="6396569" y="1563688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円/楕円 51">
            <a:extLst>
              <a:ext uri="{FF2B5EF4-FFF2-40B4-BE49-F238E27FC236}">
                <a16:creationId xmlns:a16="http://schemas.microsoft.com/office/drawing/2014/main" id="{6A3C9147-CCAC-5F4F-AD2A-C612E64C985F}"/>
              </a:ext>
            </a:extLst>
          </p:cNvPr>
          <p:cNvSpPr/>
          <p:nvPr userDrawn="1"/>
        </p:nvSpPr>
        <p:spPr>
          <a:xfrm>
            <a:off x="5166786" y="4699001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円/楕円 55">
            <a:extLst>
              <a:ext uri="{FF2B5EF4-FFF2-40B4-BE49-F238E27FC236}">
                <a16:creationId xmlns:a16="http://schemas.microsoft.com/office/drawing/2014/main" id="{6F8F1847-8CD1-1C48-B85C-7C29F00D96F4}"/>
              </a:ext>
            </a:extLst>
          </p:cNvPr>
          <p:cNvSpPr/>
          <p:nvPr userDrawn="1"/>
        </p:nvSpPr>
        <p:spPr>
          <a:xfrm>
            <a:off x="7626353" y="4699001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8" name="円/楕円 59">
            <a:extLst>
              <a:ext uri="{FF2B5EF4-FFF2-40B4-BE49-F238E27FC236}">
                <a16:creationId xmlns:a16="http://schemas.microsoft.com/office/drawing/2014/main" id="{03F49211-358F-3C4B-B02B-4DE19B7074A3}"/>
              </a:ext>
            </a:extLst>
          </p:cNvPr>
          <p:cNvSpPr/>
          <p:nvPr userDrawn="1"/>
        </p:nvSpPr>
        <p:spPr>
          <a:xfrm>
            <a:off x="10117669" y="4699001"/>
            <a:ext cx="690033" cy="6905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94934" y="1058739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/>
          </p:nvPr>
        </p:nvSpPr>
        <p:spPr>
          <a:xfrm>
            <a:off x="1584757" y="170393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94934" y="2344737"/>
            <a:ext cx="2190433" cy="9042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3155421" y="1058739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/>
          </p:nvPr>
        </p:nvSpPr>
        <p:spPr>
          <a:xfrm>
            <a:off x="4045245" y="170393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3155421" y="2344737"/>
            <a:ext cx="2190433" cy="9042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5645914" y="1058739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/>
          </p:nvPr>
        </p:nvSpPr>
        <p:spPr>
          <a:xfrm>
            <a:off x="6535737" y="170393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5645913" y="2344737"/>
            <a:ext cx="2190433" cy="9042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4415670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/>
          </p:nvPr>
        </p:nvSpPr>
        <p:spPr>
          <a:xfrm>
            <a:off x="5305495" y="483915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4415670" y="5479955"/>
            <a:ext cx="2190433" cy="9042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687615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/>
          </p:nvPr>
        </p:nvSpPr>
        <p:spPr>
          <a:xfrm>
            <a:off x="7765981" y="483915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6876158" y="5479955"/>
            <a:ext cx="2190433" cy="9042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9366650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/>
          </p:nvPr>
        </p:nvSpPr>
        <p:spPr>
          <a:xfrm>
            <a:off x="10256475" y="4839159"/>
            <a:ext cx="410779" cy="4107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9366650" y="5479955"/>
            <a:ext cx="2190433" cy="9042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フッター プレースホルダー 2">
            <a:extLst>
              <a:ext uri="{FF2B5EF4-FFF2-40B4-BE49-F238E27FC236}">
                <a16:creationId xmlns:a16="http://schemas.microsoft.com/office/drawing/2014/main" id="{5046BF1F-2504-B940-B3D4-9E4F36524D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0" name="スライド番号プレースホルダー 3">
            <a:extLst>
              <a:ext uri="{FF2B5EF4-FFF2-40B4-BE49-F238E27FC236}">
                <a16:creationId xmlns:a16="http://schemas.microsoft.com/office/drawing/2014/main" id="{D397D328-E1B6-C447-A16B-A2F3EB44710D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6BA499F3-98AB-8C43-A4F9-D7302161D0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7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91B179EB-C10C-3945-9286-AEC80C10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45564-F4FA-324B-9962-8698FAC19AB4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B66F7174-FA02-5046-A594-741B6F10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B7753BD5-A658-6C48-93B0-BA0F2424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6B419-CA83-6244-98B0-A3D31D18D3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294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4">
            <a:extLst>
              <a:ext uri="{FF2B5EF4-FFF2-40B4-BE49-F238E27FC236}">
                <a16:creationId xmlns:a16="http://schemas.microsoft.com/office/drawing/2014/main" id="{976B37BB-ED91-624C-AE00-DEB3AE440DBD}"/>
              </a:ext>
            </a:extLst>
          </p:cNvPr>
          <p:cNvSpPr/>
          <p:nvPr userDrawn="1"/>
        </p:nvSpPr>
        <p:spPr>
          <a:xfrm>
            <a:off x="7226302" y="3729038"/>
            <a:ext cx="4965700" cy="210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" name="正方形/長方形 5">
            <a:extLst>
              <a:ext uri="{FF2B5EF4-FFF2-40B4-BE49-F238E27FC236}">
                <a16:creationId xmlns:a16="http://schemas.microsoft.com/office/drawing/2014/main" id="{83A83189-B682-7B4E-93B1-DD14558FE9F1}"/>
              </a:ext>
            </a:extLst>
          </p:cNvPr>
          <p:cNvSpPr/>
          <p:nvPr userDrawn="1"/>
        </p:nvSpPr>
        <p:spPr>
          <a:xfrm>
            <a:off x="2" y="3721102"/>
            <a:ext cx="4965700" cy="210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1" name="正方形/長方形 6">
            <a:extLst>
              <a:ext uri="{FF2B5EF4-FFF2-40B4-BE49-F238E27FC236}">
                <a16:creationId xmlns:a16="http://schemas.microsoft.com/office/drawing/2014/main" id="{343DA14E-5E4C-4242-8704-B47723EC8458}"/>
              </a:ext>
            </a:extLst>
          </p:cNvPr>
          <p:cNvSpPr/>
          <p:nvPr userDrawn="1"/>
        </p:nvSpPr>
        <p:spPr>
          <a:xfrm>
            <a:off x="7226302" y="1455738"/>
            <a:ext cx="4965700" cy="210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正方形/長方形 7">
            <a:extLst>
              <a:ext uri="{FF2B5EF4-FFF2-40B4-BE49-F238E27FC236}">
                <a16:creationId xmlns:a16="http://schemas.microsoft.com/office/drawing/2014/main" id="{6B28580D-FA0E-8244-A0B7-3D03DA518D15}"/>
              </a:ext>
            </a:extLst>
          </p:cNvPr>
          <p:cNvSpPr/>
          <p:nvPr userDrawn="1"/>
        </p:nvSpPr>
        <p:spPr>
          <a:xfrm>
            <a:off x="2" y="1455738"/>
            <a:ext cx="4965700" cy="210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23" name="グループ化 8">
            <a:extLst>
              <a:ext uri="{FF2B5EF4-FFF2-40B4-BE49-F238E27FC236}">
                <a16:creationId xmlns:a16="http://schemas.microsoft.com/office/drawing/2014/main" id="{273D346C-42D5-0A46-9228-E61D1F9625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09484" y="3721102"/>
            <a:ext cx="2106083" cy="2100263"/>
            <a:chOff x="6037861" y="5413530"/>
            <a:chExt cx="2889225" cy="2880320"/>
          </a:xfrm>
        </p:grpSpPr>
        <p:sp>
          <p:nvSpPr>
            <p:cNvPr id="24" name="涙形 9">
              <a:extLst>
                <a:ext uri="{FF2B5EF4-FFF2-40B4-BE49-F238E27FC236}">
                  <a16:creationId xmlns:a16="http://schemas.microsoft.com/office/drawing/2014/main" id="{31672E29-21E0-214F-B4BB-F92020214186}"/>
                </a:ext>
              </a:extLst>
            </p:cNvPr>
            <p:cNvSpPr/>
            <p:nvPr userDrawn="1"/>
          </p:nvSpPr>
          <p:spPr>
            <a:xfrm>
              <a:off x="6037861" y="5413530"/>
              <a:ext cx="2880515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" name="涙形 10">
              <a:extLst>
                <a:ext uri="{FF2B5EF4-FFF2-40B4-BE49-F238E27FC236}">
                  <a16:creationId xmlns:a16="http://schemas.microsoft.com/office/drawing/2014/main" id="{F7BA178E-F2E0-7E40-A41B-B20321CF0B73}"/>
                </a:ext>
              </a:extLst>
            </p:cNvPr>
            <p:cNvSpPr/>
            <p:nvPr userDrawn="1"/>
          </p:nvSpPr>
          <p:spPr>
            <a:xfrm>
              <a:off x="6046571" y="5413530"/>
              <a:ext cx="2880515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6" name="涙形 11">
              <a:extLst>
                <a:ext uri="{FF2B5EF4-FFF2-40B4-BE49-F238E27FC236}">
                  <a16:creationId xmlns:a16="http://schemas.microsoft.com/office/drawing/2014/main" id="{326A238E-B6B1-EF46-A09A-1C491E3301FD}"/>
                </a:ext>
              </a:extLst>
            </p:cNvPr>
            <p:cNvSpPr/>
            <p:nvPr userDrawn="1"/>
          </p:nvSpPr>
          <p:spPr>
            <a:xfrm>
              <a:off x="6037861" y="5413530"/>
              <a:ext cx="2880515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7" name="涙形 12">
              <a:extLst>
                <a:ext uri="{FF2B5EF4-FFF2-40B4-BE49-F238E27FC236}">
                  <a16:creationId xmlns:a16="http://schemas.microsoft.com/office/drawing/2014/main" id="{C9925EDC-E8BB-714E-A9E0-941E9CC8EB4F}"/>
                </a:ext>
              </a:extLst>
            </p:cNvPr>
            <p:cNvSpPr/>
            <p:nvPr userDrawn="1"/>
          </p:nvSpPr>
          <p:spPr>
            <a:xfrm>
              <a:off x="6171433" y="5548511"/>
              <a:ext cx="2610466" cy="2610358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グループ化 13">
            <a:extLst>
              <a:ext uri="{FF2B5EF4-FFF2-40B4-BE49-F238E27FC236}">
                <a16:creationId xmlns:a16="http://schemas.microsoft.com/office/drawing/2014/main" id="{B2E96705-A701-D449-A924-043B0B2395CC}"/>
              </a:ext>
            </a:extLst>
          </p:cNvPr>
          <p:cNvGrpSpPr>
            <a:grpSpLocks/>
          </p:cNvGrpSpPr>
          <p:nvPr userDrawn="1"/>
        </p:nvGrpSpPr>
        <p:grpSpPr bwMode="auto">
          <a:xfrm rot="5400000">
            <a:off x="3912395" y="1459178"/>
            <a:ext cx="2106612" cy="2099733"/>
            <a:chOff x="6037861" y="5413530"/>
            <a:chExt cx="2889225" cy="2880320"/>
          </a:xfrm>
        </p:grpSpPr>
        <p:sp>
          <p:nvSpPr>
            <p:cNvPr id="45" name="涙形 14">
              <a:extLst>
                <a:ext uri="{FF2B5EF4-FFF2-40B4-BE49-F238E27FC236}">
                  <a16:creationId xmlns:a16="http://schemas.microsoft.com/office/drawing/2014/main" id="{031A8321-0650-A141-8840-DDA1B520929B}"/>
                </a:ext>
              </a:extLst>
            </p:cNvPr>
            <p:cNvSpPr/>
            <p:nvPr userDrawn="1"/>
          </p:nvSpPr>
          <p:spPr>
            <a:xfrm>
              <a:off x="6037861" y="5413530"/>
              <a:ext cx="2880516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6" name="涙形 15">
              <a:extLst>
                <a:ext uri="{FF2B5EF4-FFF2-40B4-BE49-F238E27FC236}">
                  <a16:creationId xmlns:a16="http://schemas.microsoft.com/office/drawing/2014/main" id="{DD56DECC-5040-0C43-9713-2BDFD1AC9D37}"/>
                </a:ext>
              </a:extLst>
            </p:cNvPr>
            <p:cNvSpPr/>
            <p:nvPr userDrawn="1"/>
          </p:nvSpPr>
          <p:spPr>
            <a:xfrm>
              <a:off x="6046570" y="5413530"/>
              <a:ext cx="2880516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7" name="涙形 16">
              <a:extLst>
                <a:ext uri="{FF2B5EF4-FFF2-40B4-BE49-F238E27FC236}">
                  <a16:creationId xmlns:a16="http://schemas.microsoft.com/office/drawing/2014/main" id="{14059EB4-F37B-1D45-9D95-E38B6C203876}"/>
                </a:ext>
              </a:extLst>
            </p:cNvPr>
            <p:cNvSpPr/>
            <p:nvPr userDrawn="1"/>
          </p:nvSpPr>
          <p:spPr>
            <a:xfrm>
              <a:off x="6037861" y="5413530"/>
              <a:ext cx="2880516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8" name="涙形 17">
              <a:extLst>
                <a:ext uri="{FF2B5EF4-FFF2-40B4-BE49-F238E27FC236}">
                  <a16:creationId xmlns:a16="http://schemas.microsoft.com/office/drawing/2014/main" id="{A5ADDA19-2C4E-E847-8DB1-837FE411CA15}"/>
                </a:ext>
              </a:extLst>
            </p:cNvPr>
            <p:cNvSpPr/>
            <p:nvPr userDrawn="1"/>
          </p:nvSpPr>
          <p:spPr>
            <a:xfrm>
              <a:off x="6172851" y="5695172"/>
              <a:ext cx="2610536" cy="2610291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49" name="グループ化 18">
            <a:extLst>
              <a:ext uri="{FF2B5EF4-FFF2-40B4-BE49-F238E27FC236}">
                <a16:creationId xmlns:a16="http://schemas.microsoft.com/office/drawing/2014/main" id="{16D05E59-98F3-E14B-9F30-A8F69976516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6187017" y="1462089"/>
            <a:ext cx="2106083" cy="2100263"/>
            <a:chOff x="6037861" y="5413530"/>
            <a:chExt cx="2889225" cy="2880320"/>
          </a:xfrm>
        </p:grpSpPr>
        <p:sp>
          <p:nvSpPr>
            <p:cNvPr id="50" name="涙形 19">
              <a:extLst>
                <a:ext uri="{FF2B5EF4-FFF2-40B4-BE49-F238E27FC236}">
                  <a16:creationId xmlns:a16="http://schemas.microsoft.com/office/drawing/2014/main" id="{21B48942-9F40-2744-B640-925C98B70554}"/>
                </a:ext>
              </a:extLst>
            </p:cNvPr>
            <p:cNvSpPr/>
            <p:nvPr userDrawn="1"/>
          </p:nvSpPr>
          <p:spPr>
            <a:xfrm>
              <a:off x="5892674" y="5413530"/>
              <a:ext cx="2880515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1" name="涙形 20">
              <a:extLst>
                <a:ext uri="{FF2B5EF4-FFF2-40B4-BE49-F238E27FC236}">
                  <a16:creationId xmlns:a16="http://schemas.microsoft.com/office/drawing/2014/main" id="{6495D74A-A38C-DE48-9CF7-3B4452F80D97}"/>
                </a:ext>
              </a:extLst>
            </p:cNvPr>
            <p:cNvSpPr/>
            <p:nvPr userDrawn="1"/>
          </p:nvSpPr>
          <p:spPr>
            <a:xfrm>
              <a:off x="5901384" y="5413530"/>
              <a:ext cx="2880515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2" name="涙形 21">
              <a:extLst>
                <a:ext uri="{FF2B5EF4-FFF2-40B4-BE49-F238E27FC236}">
                  <a16:creationId xmlns:a16="http://schemas.microsoft.com/office/drawing/2014/main" id="{BDB59BB4-CBC7-4048-B79E-A9FCAC635009}"/>
                </a:ext>
              </a:extLst>
            </p:cNvPr>
            <p:cNvSpPr/>
            <p:nvPr userDrawn="1"/>
          </p:nvSpPr>
          <p:spPr>
            <a:xfrm>
              <a:off x="5892674" y="5413530"/>
              <a:ext cx="2880515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3" name="涙形 22">
              <a:extLst>
                <a:ext uri="{FF2B5EF4-FFF2-40B4-BE49-F238E27FC236}">
                  <a16:creationId xmlns:a16="http://schemas.microsoft.com/office/drawing/2014/main" id="{A9107BE6-AFA0-AA4E-A286-79C25ED94E69}"/>
                </a:ext>
              </a:extLst>
            </p:cNvPr>
            <p:cNvSpPr/>
            <p:nvPr userDrawn="1"/>
          </p:nvSpPr>
          <p:spPr>
            <a:xfrm>
              <a:off x="6171433" y="5548511"/>
              <a:ext cx="2610466" cy="2610358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54" name="グループ化 23">
            <a:extLst>
              <a:ext uri="{FF2B5EF4-FFF2-40B4-BE49-F238E27FC236}">
                <a16:creationId xmlns:a16="http://schemas.microsoft.com/office/drawing/2014/main" id="{DED04D90-1898-7046-96F8-6DB0996B786C}"/>
              </a:ext>
            </a:extLst>
          </p:cNvPr>
          <p:cNvGrpSpPr>
            <a:grpSpLocks/>
          </p:cNvGrpSpPr>
          <p:nvPr userDrawn="1"/>
        </p:nvGrpSpPr>
        <p:grpSpPr bwMode="auto">
          <a:xfrm rot="-5400000">
            <a:off x="6182784" y="3725334"/>
            <a:ext cx="2108200" cy="2099733"/>
            <a:chOff x="6037861" y="5413530"/>
            <a:chExt cx="2889225" cy="2880320"/>
          </a:xfrm>
        </p:grpSpPr>
        <p:sp>
          <p:nvSpPr>
            <p:cNvPr id="55" name="涙形 24">
              <a:extLst>
                <a:ext uri="{FF2B5EF4-FFF2-40B4-BE49-F238E27FC236}">
                  <a16:creationId xmlns:a16="http://schemas.microsoft.com/office/drawing/2014/main" id="{FCA48656-E3AD-824A-8D40-4E6F79B74F6E}"/>
                </a:ext>
              </a:extLst>
            </p:cNvPr>
            <p:cNvSpPr/>
            <p:nvPr userDrawn="1"/>
          </p:nvSpPr>
          <p:spPr>
            <a:xfrm>
              <a:off x="6037861" y="5413530"/>
              <a:ext cx="2880523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6" name="涙形 25">
              <a:extLst>
                <a:ext uri="{FF2B5EF4-FFF2-40B4-BE49-F238E27FC236}">
                  <a16:creationId xmlns:a16="http://schemas.microsoft.com/office/drawing/2014/main" id="{BF8DB2A0-0700-A242-AB9E-89564476A07A}"/>
                </a:ext>
              </a:extLst>
            </p:cNvPr>
            <p:cNvSpPr/>
            <p:nvPr userDrawn="1"/>
          </p:nvSpPr>
          <p:spPr>
            <a:xfrm>
              <a:off x="6046563" y="5413530"/>
              <a:ext cx="2880523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7" name="涙形 26">
              <a:extLst>
                <a:ext uri="{FF2B5EF4-FFF2-40B4-BE49-F238E27FC236}">
                  <a16:creationId xmlns:a16="http://schemas.microsoft.com/office/drawing/2014/main" id="{BDE7020E-7E4A-2148-B13B-8529914F0EA1}"/>
                </a:ext>
              </a:extLst>
            </p:cNvPr>
            <p:cNvSpPr/>
            <p:nvPr userDrawn="1"/>
          </p:nvSpPr>
          <p:spPr>
            <a:xfrm>
              <a:off x="6037861" y="5413530"/>
              <a:ext cx="2880523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8" name="涙形 27">
              <a:extLst>
                <a:ext uri="{FF2B5EF4-FFF2-40B4-BE49-F238E27FC236}">
                  <a16:creationId xmlns:a16="http://schemas.microsoft.com/office/drawing/2014/main" id="{CC9308C6-66E8-E843-B275-35AF4F3EB4BD}"/>
                </a:ext>
              </a:extLst>
            </p:cNvPr>
            <p:cNvSpPr/>
            <p:nvPr userDrawn="1"/>
          </p:nvSpPr>
          <p:spPr>
            <a:xfrm>
              <a:off x="6172750" y="5549997"/>
              <a:ext cx="2610745" cy="2610291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175622" y="2711043"/>
            <a:ext cx="1596471" cy="50793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175622" y="1808822"/>
            <a:ext cx="1596471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449918" y="2711043"/>
            <a:ext cx="1596471" cy="50793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6449918" y="1808822"/>
            <a:ext cx="1596471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4163695" y="4901287"/>
            <a:ext cx="1596471" cy="50793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4163695" y="3999066"/>
            <a:ext cx="1596471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6437991" y="4901287"/>
            <a:ext cx="1596471" cy="50793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437991" y="3999066"/>
            <a:ext cx="1596471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424881" y="1846095"/>
            <a:ext cx="3360665" cy="1470163"/>
          </a:xfrm>
        </p:spPr>
        <p:txBody>
          <a:bodyPr anchor="ctr">
            <a:noAutofit/>
          </a:bodyPr>
          <a:lstStyle>
            <a:lvl1pPr marL="171454" indent="-180005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424881" y="3976331"/>
            <a:ext cx="3360665" cy="1470163"/>
          </a:xfrm>
        </p:spPr>
        <p:txBody>
          <a:bodyPr anchor="ctr">
            <a:noAutofit/>
          </a:bodyPr>
          <a:lstStyle>
            <a:lvl1pPr marL="171454" indent="-180005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8406460" y="1876097"/>
            <a:ext cx="3360665" cy="1470163"/>
          </a:xfrm>
        </p:spPr>
        <p:txBody>
          <a:bodyPr anchor="ctr">
            <a:noAutofit/>
          </a:bodyPr>
          <a:lstStyle>
            <a:lvl1pPr marL="171454" indent="-180005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8406460" y="4006335"/>
            <a:ext cx="3360665" cy="1470163"/>
          </a:xfrm>
        </p:spPr>
        <p:txBody>
          <a:bodyPr anchor="ctr">
            <a:noAutofit/>
          </a:bodyPr>
          <a:lstStyle>
            <a:lvl1pPr marL="171454" indent="-180005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/>
          </p:nvPr>
        </p:nvSpPr>
        <p:spPr>
          <a:xfrm>
            <a:off x="424881" y="1030848"/>
            <a:ext cx="815316" cy="815245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/>
          </p:nvPr>
        </p:nvSpPr>
        <p:spPr>
          <a:xfrm>
            <a:off x="10956965" y="1048428"/>
            <a:ext cx="815316" cy="815245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/>
          </p:nvPr>
        </p:nvSpPr>
        <p:spPr>
          <a:xfrm>
            <a:off x="424881" y="5446494"/>
            <a:ext cx="815316" cy="815245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/>
          </p:nvPr>
        </p:nvSpPr>
        <p:spPr>
          <a:xfrm>
            <a:off x="10956965" y="5464074"/>
            <a:ext cx="815316" cy="815245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59" name="フッター プレースホルダー 2">
            <a:extLst>
              <a:ext uri="{FF2B5EF4-FFF2-40B4-BE49-F238E27FC236}">
                <a16:creationId xmlns:a16="http://schemas.microsoft.com/office/drawing/2014/main" id="{99336934-2262-2E4E-858E-7E9E50499D3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0" name="スライド番号プレースホルダー 3">
            <a:extLst>
              <a:ext uri="{FF2B5EF4-FFF2-40B4-BE49-F238E27FC236}">
                <a16:creationId xmlns:a16="http://schemas.microsoft.com/office/drawing/2014/main" id="{54B2B2C0-B0BA-684B-9F36-AF087414D08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8675F9FB-0739-9A42-A5AB-DCF1C2E855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37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4">
            <a:extLst>
              <a:ext uri="{FF2B5EF4-FFF2-40B4-BE49-F238E27FC236}">
                <a16:creationId xmlns:a16="http://schemas.microsoft.com/office/drawing/2014/main" id="{6BFFF576-D873-594A-B5E1-72BF7BAF3A3E}"/>
              </a:ext>
            </a:extLst>
          </p:cNvPr>
          <p:cNvSpPr/>
          <p:nvPr userDrawn="1"/>
        </p:nvSpPr>
        <p:spPr>
          <a:xfrm>
            <a:off x="999067" y="10890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3" name="円/楕円 7">
            <a:extLst>
              <a:ext uri="{FF2B5EF4-FFF2-40B4-BE49-F238E27FC236}">
                <a16:creationId xmlns:a16="http://schemas.microsoft.com/office/drawing/2014/main" id="{A773E3E4-4BC2-8B45-845E-941D6207917D}"/>
              </a:ext>
            </a:extLst>
          </p:cNvPr>
          <p:cNvSpPr/>
          <p:nvPr userDrawn="1"/>
        </p:nvSpPr>
        <p:spPr>
          <a:xfrm>
            <a:off x="3699933" y="10890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6" name="円/楕円 10">
            <a:extLst>
              <a:ext uri="{FF2B5EF4-FFF2-40B4-BE49-F238E27FC236}">
                <a16:creationId xmlns:a16="http://schemas.microsoft.com/office/drawing/2014/main" id="{C3F6601B-1526-8743-8794-CD465121FFC3}"/>
              </a:ext>
            </a:extLst>
          </p:cNvPr>
          <p:cNvSpPr/>
          <p:nvPr userDrawn="1"/>
        </p:nvSpPr>
        <p:spPr>
          <a:xfrm>
            <a:off x="6409267" y="10890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9" name="円/楕円 13">
            <a:extLst>
              <a:ext uri="{FF2B5EF4-FFF2-40B4-BE49-F238E27FC236}">
                <a16:creationId xmlns:a16="http://schemas.microsoft.com/office/drawing/2014/main" id="{E5C47166-D7DA-4741-9E73-7E297159E8AA}"/>
              </a:ext>
            </a:extLst>
          </p:cNvPr>
          <p:cNvSpPr/>
          <p:nvPr userDrawn="1"/>
        </p:nvSpPr>
        <p:spPr>
          <a:xfrm>
            <a:off x="9110133" y="10890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30" name="円/楕円 16">
            <a:extLst>
              <a:ext uri="{FF2B5EF4-FFF2-40B4-BE49-F238E27FC236}">
                <a16:creationId xmlns:a16="http://schemas.microsoft.com/office/drawing/2014/main" id="{BCB32C91-90C1-F349-9CC7-0DBFCD3C5F9D}"/>
              </a:ext>
            </a:extLst>
          </p:cNvPr>
          <p:cNvSpPr/>
          <p:nvPr userDrawn="1"/>
        </p:nvSpPr>
        <p:spPr>
          <a:xfrm>
            <a:off x="999067" y="38068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31" name="円/楕円 19">
            <a:extLst>
              <a:ext uri="{FF2B5EF4-FFF2-40B4-BE49-F238E27FC236}">
                <a16:creationId xmlns:a16="http://schemas.microsoft.com/office/drawing/2014/main" id="{642E9BAE-D214-0144-8CAC-90732D0EC5B7}"/>
              </a:ext>
            </a:extLst>
          </p:cNvPr>
          <p:cNvSpPr/>
          <p:nvPr userDrawn="1"/>
        </p:nvSpPr>
        <p:spPr>
          <a:xfrm>
            <a:off x="3699933" y="38068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32" name="円/楕円 22">
            <a:extLst>
              <a:ext uri="{FF2B5EF4-FFF2-40B4-BE49-F238E27FC236}">
                <a16:creationId xmlns:a16="http://schemas.microsoft.com/office/drawing/2014/main" id="{ECC12296-3E61-9D41-9DA8-8A28206FB1EE}"/>
              </a:ext>
            </a:extLst>
          </p:cNvPr>
          <p:cNvSpPr/>
          <p:nvPr userDrawn="1"/>
        </p:nvSpPr>
        <p:spPr>
          <a:xfrm>
            <a:off x="6409267" y="38068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33" name="円/楕円 25">
            <a:extLst>
              <a:ext uri="{FF2B5EF4-FFF2-40B4-BE49-F238E27FC236}">
                <a16:creationId xmlns:a16="http://schemas.microsoft.com/office/drawing/2014/main" id="{529C2B5B-1609-CB40-8A76-06E642BD3093}"/>
              </a:ext>
            </a:extLst>
          </p:cNvPr>
          <p:cNvSpPr/>
          <p:nvPr userDrawn="1"/>
        </p:nvSpPr>
        <p:spPr>
          <a:xfrm>
            <a:off x="9110133" y="3806826"/>
            <a:ext cx="2042584" cy="2043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1096183" y="1186782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/>
          </p:nvPr>
        </p:nvSpPr>
        <p:spPr>
          <a:xfrm>
            <a:off x="724937" y="3189823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/>
          </p:nvPr>
        </p:nvSpPr>
        <p:spPr>
          <a:xfrm>
            <a:off x="3796716" y="1186782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/>
          </p:nvPr>
        </p:nvSpPr>
        <p:spPr>
          <a:xfrm>
            <a:off x="3425472" y="3189821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/>
          </p:nvPr>
        </p:nvSpPr>
        <p:spPr>
          <a:xfrm>
            <a:off x="6506315" y="1186782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/>
          </p:nvPr>
        </p:nvSpPr>
        <p:spPr>
          <a:xfrm>
            <a:off x="6135071" y="3189823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/>
          </p:nvPr>
        </p:nvSpPr>
        <p:spPr>
          <a:xfrm>
            <a:off x="9206851" y="1186782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8835605" y="3189821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/>
          </p:nvPr>
        </p:nvSpPr>
        <p:spPr>
          <a:xfrm>
            <a:off x="1096183" y="3904774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/>
          </p:nvPr>
        </p:nvSpPr>
        <p:spPr>
          <a:xfrm>
            <a:off x="724937" y="5890123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/>
          </p:nvPr>
        </p:nvSpPr>
        <p:spPr>
          <a:xfrm>
            <a:off x="3796716" y="3904773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/>
          </p:nvPr>
        </p:nvSpPr>
        <p:spPr>
          <a:xfrm>
            <a:off x="3425472" y="5890121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/>
          </p:nvPr>
        </p:nvSpPr>
        <p:spPr>
          <a:xfrm>
            <a:off x="6506315" y="3904774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/>
          </p:nvPr>
        </p:nvSpPr>
        <p:spPr>
          <a:xfrm>
            <a:off x="6135071" y="5890123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/>
          </p:nvPr>
        </p:nvSpPr>
        <p:spPr>
          <a:xfrm>
            <a:off x="9206851" y="3904773"/>
            <a:ext cx="1848312" cy="184831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/>
          </p:nvPr>
        </p:nvSpPr>
        <p:spPr>
          <a:xfrm>
            <a:off x="8835605" y="5890121"/>
            <a:ext cx="2590800" cy="449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4" name="フッター プレースホルダー 2">
            <a:extLst>
              <a:ext uri="{FF2B5EF4-FFF2-40B4-BE49-F238E27FC236}">
                <a16:creationId xmlns:a16="http://schemas.microsoft.com/office/drawing/2014/main" id="{831E81DA-2304-EA4F-9A9C-C3166AA9D5D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5" name="スライド番号プレースホルダー 3">
            <a:extLst>
              <a:ext uri="{FF2B5EF4-FFF2-40B4-BE49-F238E27FC236}">
                <a16:creationId xmlns:a16="http://schemas.microsoft.com/office/drawing/2014/main" id="{F9A74C9C-5A88-4D47-82F6-BB042FC52AD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E53A2394-0CB3-4C49-9EC6-32C4D3873C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87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>
            <a:extLst>
              <a:ext uri="{FF2B5EF4-FFF2-40B4-BE49-F238E27FC236}">
                <a16:creationId xmlns:a16="http://schemas.microsoft.com/office/drawing/2014/main" id="{A56186B9-E7AB-E941-9A27-95D73E4136F1}"/>
              </a:ext>
            </a:extLst>
          </p:cNvPr>
          <p:cNvSpPr/>
          <p:nvPr userDrawn="1"/>
        </p:nvSpPr>
        <p:spPr>
          <a:xfrm>
            <a:off x="683684" y="1233488"/>
            <a:ext cx="2243667" cy="1738312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21" name="直線コネクタ 22">
            <a:extLst>
              <a:ext uri="{FF2B5EF4-FFF2-40B4-BE49-F238E27FC236}">
                <a16:creationId xmlns:a16="http://schemas.microsoft.com/office/drawing/2014/main" id="{C4F38ACF-8BE8-6044-ACFC-00755F5B5B7F}"/>
              </a:ext>
            </a:extLst>
          </p:cNvPr>
          <p:cNvCxnSpPr/>
          <p:nvPr userDrawn="1"/>
        </p:nvCxnSpPr>
        <p:spPr>
          <a:xfrm>
            <a:off x="603253" y="2974975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円/楕円 19">
            <a:extLst>
              <a:ext uri="{FF2B5EF4-FFF2-40B4-BE49-F238E27FC236}">
                <a16:creationId xmlns:a16="http://schemas.microsoft.com/office/drawing/2014/main" id="{4BBDFE7A-06B5-494D-8B94-07816237DAC9}"/>
              </a:ext>
            </a:extLst>
          </p:cNvPr>
          <p:cNvSpPr/>
          <p:nvPr userDrawn="1"/>
        </p:nvSpPr>
        <p:spPr>
          <a:xfrm>
            <a:off x="3524251" y="1233488"/>
            <a:ext cx="2243667" cy="1738312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23" name="直線コネクタ 29">
            <a:extLst>
              <a:ext uri="{FF2B5EF4-FFF2-40B4-BE49-F238E27FC236}">
                <a16:creationId xmlns:a16="http://schemas.microsoft.com/office/drawing/2014/main" id="{375EFEFD-063C-364C-A77C-A43006DFD858}"/>
              </a:ext>
            </a:extLst>
          </p:cNvPr>
          <p:cNvCxnSpPr/>
          <p:nvPr userDrawn="1"/>
        </p:nvCxnSpPr>
        <p:spPr>
          <a:xfrm>
            <a:off x="3445934" y="2974975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19">
            <a:extLst>
              <a:ext uri="{FF2B5EF4-FFF2-40B4-BE49-F238E27FC236}">
                <a16:creationId xmlns:a16="http://schemas.microsoft.com/office/drawing/2014/main" id="{B021439B-BFAF-8648-80CE-A319BB392DF0}"/>
              </a:ext>
            </a:extLst>
          </p:cNvPr>
          <p:cNvSpPr/>
          <p:nvPr userDrawn="1"/>
        </p:nvSpPr>
        <p:spPr>
          <a:xfrm>
            <a:off x="6379633" y="1233489"/>
            <a:ext cx="2243667" cy="173990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25" name="直線コネクタ 33">
            <a:extLst>
              <a:ext uri="{FF2B5EF4-FFF2-40B4-BE49-F238E27FC236}">
                <a16:creationId xmlns:a16="http://schemas.microsoft.com/office/drawing/2014/main" id="{3646A711-FAF0-274C-98B3-4C4C6D270DD1}"/>
              </a:ext>
            </a:extLst>
          </p:cNvPr>
          <p:cNvCxnSpPr/>
          <p:nvPr userDrawn="1"/>
        </p:nvCxnSpPr>
        <p:spPr>
          <a:xfrm>
            <a:off x="6299202" y="2974975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円/楕円 19">
            <a:extLst>
              <a:ext uri="{FF2B5EF4-FFF2-40B4-BE49-F238E27FC236}">
                <a16:creationId xmlns:a16="http://schemas.microsoft.com/office/drawing/2014/main" id="{7BDD668E-EFAF-C04A-9CE2-8455451F7C64}"/>
              </a:ext>
            </a:extLst>
          </p:cNvPr>
          <p:cNvSpPr/>
          <p:nvPr userDrawn="1"/>
        </p:nvSpPr>
        <p:spPr>
          <a:xfrm>
            <a:off x="9220200" y="1233489"/>
            <a:ext cx="2243667" cy="173990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27" name="直線コネクタ 37">
            <a:extLst>
              <a:ext uri="{FF2B5EF4-FFF2-40B4-BE49-F238E27FC236}">
                <a16:creationId xmlns:a16="http://schemas.microsoft.com/office/drawing/2014/main" id="{F8EDD10C-624A-4749-8195-BE52EE76EC07}"/>
              </a:ext>
            </a:extLst>
          </p:cNvPr>
          <p:cNvCxnSpPr/>
          <p:nvPr userDrawn="1"/>
        </p:nvCxnSpPr>
        <p:spPr>
          <a:xfrm>
            <a:off x="9141886" y="2974975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19">
            <a:extLst>
              <a:ext uri="{FF2B5EF4-FFF2-40B4-BE49-F238E27FC236}">
                <a16:creationId xmlns:a16="http://schemas.microsoft.com/office/drawing/2014/main" id="{70D761A2-5FBA-7240-B895-1E73E9A7DF71}"/>
              </a:ext>
            </a:extLst>
          </p:cNvPr>
          <p:cNvSpPr/>
          <p:nvPr userDrawn="1"/>
        </p:nvSpPr>
        <p:spPr>
          <a:xfrm>
            <a:off x="698500" y="3751263"/>
            <a:ext cx="2243667" cy="173990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31" name="直線コネクタ 41">
            <a:extLst>
              <a:ext uri="{FF2B5EF4-FFF2-40B4-BE49-F238E27FC236}">
                <a16:creationId xmlns:a16="http://schemas.microsoft.com/office/drawing/2014/main" id="{CD8D50DD-847A-7E44-AD67-9737C8A18DA5}"/>
              </a:ext>
            </a:extLst>
          </p:cNvPr>
          <p:cNvCxnSpPr/>
          <p:nvPr userDrawn="1"/>
        </p:nvCxnSpPr>
        <p:spPr>
          <a:xfrm>
            <a:off x="620186" y="5494339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19">
            <a:extLst>
              <a:ext uri="{FF2B5EF4-FFF2-40B4-BE49-F238E27FC236}">
                <a16:creationId xmlns:a16="http://schemas.microsoft.com/office/drawing/2014/main" id="{7CDA0FFD-8CA2-074D-A759-C99B54D629BD}"/>
              </a:ext>
            </a:extLst>
          </p:cNvPr>
          <p:cNvSpPr/>
          <p:nvPr userDrawn="1"/>
        </p:nvSpPr>
        <p:spPr>
          <a:xfrm>
            <a:off x="3539067" y="3751263"/>
            <a:ext cx="2243667" cy="173990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35" name="直線コネクタ 45">
            <a:extLst>
              <a:ext uri="{FF2B5EF4-FFF2-40B4-BE49-F238E27FC236}">
                <a16:creationId xmlns:a16="http://schemas.microsoft.com/office/drawing/2014/main" id="{7C1791E5-65DD-C94D-A075-C1ECA00B6EE0}"/>
              </a:ext>
            </a:extLst>
          </p:cNvPr>
          <p:cNvCxnSpPr/>
          <p:nvPr userDrawn="1"/>
        </p:nvCxnSpPr>
        <p:spPr>
          <a:xfrm>
            <a:off x="3460753" y="5494339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円/楕円 19">
            <a:extLst>
              <a:ext uri="{FF2B5EF4-FFF2-40B4-BE49-F238E27FC236}">
                <a16:creationId xmlns:a16="http://schemas.microsoft.com/office/drawing/2014/main" id="{DC102E36-C38C-5348-A445-5B254CC0C1C8}"/>
              </a:ext>
            </a:extLst>
          </p:cNvPr>
          <p:cNvSpPr/>
          <p:nvPr userDrawn="1"/>
        </p:nvSpPr>
        <p:spPr>
          <a:xfrm>
            <a:off x="6394451" y="3752851"/>
            <a:ext cx="2243667" cy="173990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39" name="直線コネクタ 49">
            <a:extLst>
              <a:ext uri="{FF2B5EF4-FFF2-40B4-BE49-F238E27FC236}">
                <a16:creationId xmlns:a16="http://schemas.microsoft.com/office/drawing/2014/main" id="{6E1CBBA5-3892-A743-81B3-7345292CD639}"/>
              </a:ext>
            </a:extLst>
          </p:cNvPr>
          <p:cNvCxnSpPr/>
          <p:nvPr userDrawn="1"/>
        </p:nvCxnSpPr>
        <p:spPr>
          <a:xfrm>
            <a:off x="6316135" y="5494339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/楕円 19">
            <a:extLst>
              <a:ext uri="{FF2B5EF4-FFF2-40B4-BE49-F238E27FC236}">
                <a16:creationId xmlns:a16="http://schemas.microsoft.com/office/drawing/2014/main" id="{8D3B63C1-10DC-3A4D-80FF-48A03DC162EE}"/>
              </a:ext>
            </a:extLst>
          </p:cNvPr>
          <p:cNvSpPr/>
          <p:nvPr userDrawn="1"/>
        </p:nvSpPr>
        <p:spPr>
          <a:xfrm>
            <a:off x="9235017" y="3752851"/>
            <a:ext cx="2243667" cy="173990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43" name="直線コネクタ 53">
            <a:extLst>
              <a:ext uri="{FF2B5EF4-FFF2-40B4-BE49-F238E27FC236}">
                <a16:creationId xmlns:a16="http://schemas.microsoft.com/office/drawing/2014/main" id="{7A5F686B-C963-9149-83CB-DB075E2A6ED2}"/>
              </a:ext>
            </a:extLst>
          </p:cNvPr>
          <p:cNvCxnSpPr/>
          <p:nvPr userDrawn="1"/>
        </p:nvCxnSpPr>
        <p:spPr>
          <a:xfrm>
            <a:off x="9156702" y="5494339"/>
            <a:ext cx="24003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39322" y="300895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/>
          </p:nvPr>
        </p:nvSpPr>
        <p:spPr>
          <a:xfrm>
            <a:off x="809775" y="1353499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3280453" y="300895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/>
          </p:nvPr>
        </p:nvSpPr>
        <p:spPr>
          <a:xfrm>
            <a:off x="3650906" y="1353499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6135240" y="301012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/>
          </p:nvPr>
        </p:nvSpPr>
        <p:spPr>
          <a:xfrm>
            <a:off x="6505693" y="1354668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8976372" y="301012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/>
          </p:nvPr>
        </p:nvSpPr>
        <p:spPr>
          <a:xfrm>
            <a:off x="9346823" y="1354668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454884" y="552806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/>
          </p:nvPr>
        </p:nvSpPr>
        <p:spPr>
          <a:xfrm>
            <a:off x="825335" y="3872608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3296015" y="552806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/>
          </p:nvPr>
        </p:nvSpPr>
        <p:spPr>
          <a:xfrm>
            <a:off x="3666467" y="3872608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6150801" y="552923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/>
          </p:nvPr>
        </p:nvSpPr>
        <p:spPr>
          <a:xfrm>
            <a:off x="6521254" y="3873779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8991933" y="5529236"/>
            <a:ext cx="2730739" cy="48005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/>
          </p:nvPr>
        </p:nvSpPr>
        <p:spPr>
          <a:xfrm>
            <a:off x="9362385" y="3873779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6" name="フッター プレースホルダー 2">
            <a:extLst>
              <a:ext uri="{FF2B5EF4-FFF2-40B4-BE49-F238E27FC236}">
                <a16:creationId xmlns:a16="http://schemas.microsoft.com/office/drawing/2014/main" id="{5BF12A03-4A07-174B-9DEA-D19AD129477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7" name="スライド番号プレースホルダー 3">
            <a:extLst>
              <a:ext uri="{FF2B5EF4-FFF2-40B4-BE49-F238E27FC236}">
                <a16:creationId xmlns:a16="http://schemas.microsoft.com/office/drawing/2014/main" id="{8D67BA47-F239-174B-A0F9-8216D3F2205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FC705E63-1461-3646-94E8-A75D0D6CB1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41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/楕円 4">
            <a:extLst>
              <a:ext uri="{FF2B5EF4-FFF2-40B4-BE49-F238E27FC236}">
                <a16:creationId xmlns:a16="http://schemas.microsoft.com/office/drawing/2014/main" id="{61586D97-1AE0-B34C-8283-2469F465AD20}"/>
              </a:ext>
            </a:extLst>
          </p:cNvPr>
          <p:cNvSpPr/>
          <p:nvPr userDrawn="1"/>
        </p:nvSpPr>
        <p:spPr>
          <a:xfrm>
            <a:off x="482600" y="1660525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2" name="円/楕円 6">
            <a:extLst>
              <a:ext uri="{FF2B5EF4-FFF2-40B4-BE49-F238E27FC236}">
                <a16:creationId xmlns:a16="http://schemas.microsoft.com/office/drawing/2014/main" id="{B0EAAF0C-EED5-C343-AC0C-AB79E393A6B1}"/>
              </a:ext>
            </a:extLst>
          </p:cNvPr>
          <p:cNvSpPr/>
          <p:nvPr userDrawn="1"/>
        </p:nvSpPr>
        <p:spPr>
          <a:xfrm>
            <a:off x="3378200" y="1660525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3" name="円/楕円 8">
            <a:extLst>
              <a:ext uri="{FF2B5EF4-FFF2-40B4-BE49-F238E27FC236}">
                <a16:creationId xmlns:a16="http://schemas.microsoft.com/office/drawing/2014/main" id="{7EF1030E-3B6F-B24E-A2C8-A0387056114A}"/>
              </a:ext>
            </a:extLst>
          </p:cNvPr>
          <p:cNvSpPr/>
          <p:nvPr userDrawn="1"/>
        </p:nvSpPr>
        <p:spPr>
          <a:xfrm>
            <a:off x="6273800" y="1635125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4" name="円/楕円 10">
            <a:extLst>
              <a:ext uri="{FF2B5EF4-FFF2-40B4-BE49-F238E27FC236}">
                <a16:creationId xmlns:a16="http://schemas.microsoft.com/office/drawing/2014/main" id="{D1039E55-7AEB-4E4E-8526-BEB90B265E65}"/>
              </a:ext>
            </a:extLst>
          </p:cNvPr>
          <p:cNvSpPr/>
          <p:nvPr userDrawn="1"/>
        </p:nvSpPr>
        <p:spPr>
          <a:xfrm>
            <a:off x="9169400" y="1635125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200" dirty="0">
              <a:solidFill>
                <a:srgbClr val="595959"/>
              </a:solidFill>
              <a:latin typeface="Roboto Condensed Ligh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595239" y="1772846"/>
            <a:ext cx="2289327" cy="228932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/>
          </p:nvPr>
        </p:nvSpPr>
        <p:spPr>
          <a:xfrm>
            <a:off x="3490838" y="1772846"/>
            <a:ext cx="2289327" cy="228932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/>
          </p:nvPr>
        </p:nvSpPr>
        <p:spPr>
          <a:xfrm>
            <a:off x="6386439" y="1747446"/>
            <a:ext cx="2289327" cy="228932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/>
          </p:nvPr>
        </p:nvSpPr>
        <p:spPr>
          <a:xfrm>
            <a:off x="9282039" y="1747446"/>
            <a:ext cx="2289327" cy="228932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/>
          </p:nvPr>
        </p:nvSpPr>
        <p:spPr>
          <a:xfrm>
            <a:off x="457200" y="4322606"/>
            <a:ext cx="2590800" cy="4625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/>
          </p:nvPr>
        </p:nvSpPr>
        <p:spPr>
          <a:xfrm>
            <a:off x="3352800" y="4322606"/>
            <a:ext cx="2590800" cy="4625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/>
          </p:nvPr>
        </p:nvSpPr>
        <p:spPr>
          <a:xfrm>
            <a:off x="6299200" y="4322606"/>
            <a:ext cx="2590800" cy="4625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/>
          </p:nvPr>
        </p:nvSpPr>
        <p:spPr>
          <a:xfrm>
            <a:off x="9194800" y="4322606"/>
            <a:ext cx="2590800" cy="4625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457200" y="4695148"/>
            <a:ext cx="2617056" cy="1248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3352800" y="4695148"/>
            <a:ext cx="2617056" cy="1248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299200" y="4695148"/>
            <a:ext cx="2617056" cy="1248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9194800" y="4695148"/>
            <a:ext cx="2617056" cy="1248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フッター プレースホルダー 2">
            <a:extLst>
              <a:ext uri="{FF2B5EF4-FFF2-40B4-BE49-F238E27FC236}">
                <a16:creationId xmlns:a16="http://schemas.microsoft.com/office/drawing/2014/main" id="{C6BC6B7E-333D-2149-A634-3BC3D6139E8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6" name="スライド番号プレースホルダー 3">
            <a:extLst>
              <a:ext uri="{FF2B5EF4-FFF2-40B4-BE49-F238E27FC236}">
                <a16:creationId xmlns:a16="http://schemas.microsoft.com/office/drawing/2014/main" id="{58F23F2D-E911-784F-A636-C09585885B5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EC55644D-2D6A-B340-B569-A6F654CB2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30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線コネクタ 5">
            <a:extLst>
              <a:ext uri="{FF2B5EF4-FFF2-40B4-BE49-F238E27FC236}">
                <a16:creationId xmlns:a16="http://schemas.microsoft.com/office/drawing/2014/main" id="{997BBD53-871E-A948-BD08-21FD6070FD45}"/>
              </a:ext>
            </a:extLst>
          </p:cNvPr>
          <p:cNvCxnSpPr/>
          <p:nvPr userDrawn="1"/>
        </p:nvCxnSpPr>
        <p:spPr>
          <a:xfrm flipH="1">
            <a:off x="579967" y="3908425"/>
            <a:ext cx="335491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15">
            <a:extLst>
              <a:ext uri="{FF2B5EF4-FFF2-40B4-BE49-F238E27FC236}">
                <a16:creationId xmlns:a16="http://schemas.microsoft.com/office/drawing/2014/main" id="{1BA9B5F8-2D2F-6F4D-BCA9-9A51B96ECB4C}"/>
              </a:ext>
            </a:extLst>
          </p:cNvPr>
          <p:cNvSpPr/>
          <p:nvPr userDrawn="1"/>
        </p:nvSpPr>
        <p:spPr>
          <a:xfrm>
            <a:off x="1187453" y="1544639"/>
            <a:ext cx="2127249" cy="212407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14" name="直線コネクタ 18">
            <a:extLst>
              <a:ext uri="{FF2B5EF4-FFF2-40B4-BE49-F238E27FC236}">
                <a16:creationId xmlns:a16="http://schemas.microsoft.com/office/drawing/2014/main" id="{01005F48-CE18-804B-B268-F75A76FE08B7}"/>
              </a:ext>
            </a:extLst>
          </p:cNvPr>
          <p:cNvCxnSpPr/>
          <p:nvPr userDrawn="1"/>
        </p:nvCxnSpPr>
        <p:spPr>
          <a:xfrm flipH="1">
            <a:off x="4423836" y="3908425"/>
            <a:ext cx="335703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20">
            <a:extLst>
              <a:ext uri="{FF2B5EF4-FFF2-40B4-BE49-F238E27FC236}">
                <a16:creationId xmlns:a16="http://schemas.microsoft.com/office/drawing/2014/main" id="{0E7A24E1-B9F4-2E45-B914-D8A7ACDEEFF4}"/>
              </a:ext>
            </a:extLst>
          </p:cNvPr>
          <p:cNvSpPr/>
          <p:nvPr userDrawn="1"/>
        </p:nvSpPr>
        <p:spPr>
          <a:xfrm>
            <a:off x="5033434" y="1544639"/>
            <a:ext cx="2125133" cy="2124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16" name="直線コネクタ 23">
            <a:extLst>
              <a:ext uri="{FF2B5EF4-FFF2-40B4-BE49-F238E27FC236}">
                <a16:creationId xmlns:a16="http://schemas.microsoft.com/office/drawing/2014/main" id="{F07F05A0-5EC6-8E47-A668-E32A801D87AD}"/>
              </a:ext>
            </a:extLst>
          </p:cNvPr>
          <p:cNvCxnSpPr/>
          <p:nvPr userDrawn="1"/>
        </p:nvCxnSpPr>
        <p:spPr>
          <a:xfrm flipH="1">
            <a:off x="8257119" y="3908425"/>
            <a:ext cx="3354916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25">
            <a:extLst>
              <a:ext uri="{FF2B5EF4-FFF2-40B4-BE49-F238E27FC236}">
                <a16:creationId xmlns:a16="http://schemas.microsoft.com/office/drawing/2014/main" id="{5270A5C3-28EB-6C49-BF46-58CF441C8E95}"/>
              </a:ext>
            </a:extLst>
          </p:cNvPr>
          <p:cNvSpPr/>
          <p:nvPr userDrawn="1"/>
        </p:nvSpPr>
        <p:spPr>
          <a:xfrm>
            <a:off x="8864600" y="1544639"/>
            <a:ext cx="2125133" cy="21240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39417" y="4465059"/>
            <a:ext cx="3236883" cy="13942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3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640938" y="4029068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1247365" y="2306429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4483728" y="4465059"/>
            <a:ext cx="3236883" cy="13942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3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4485247" y="4029068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5091675" y="2306429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8315700" y="4465059"/>
            <a:ext cx="3236883" cy="13942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30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8317219" y="4029068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8923647" y="2306429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フッター プレースホルダー 2">
            <a:extLst>
              <a:ext uri="{FF2B5EF4-FFF2-40B4-BE49-F238E27FC236}">
                <a16:creationId xmlns:a16="http://schemas.microsoft.com/office/drawing/2014/main" id="{C62AA432-305F-3240-9CDC-BBCA70695AA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BD4DF3B1-802C-034D-9746-D59A532A8DC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6279D675-EFDF-9B47-B613-4976486FA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286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六角形 6">
            <a:extLst>
              <a:ext uri="{FF2B5EF4-FFF2-40B4-BE49-F238E27FC236}">
                <a16:creationId xmlns:a16="http://schemas.microsoft.com/office/drawing/2014/main" id="{237E2065-194F-0D4F-83E4-3D6492A7300E}"/>
              </a:ext>
            </a:extLst>
          </p:cNvPr>
          <p:cNvSpPr/>
          <p:nvPr userDrawn="1"/>
        </p:nvSpPr>
        <p:spPr>
          <a:xfrm rot="5400000">
            <a:off x="5266534" y="1553900"/>
            <a:ext cx="2401887" cy="2072217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9" name="六角形 7">
            <a:extLst>
              <a:ext uri="{FF2B5EF4-FFF2-40B4-BE49-F238E27FC236}">
                <a16:creationId xmlns:a16="http://schemas.microsoft.com/office/drawing/2014/main" id="{F290803D-BF0D-0440-AACF-DBC073298A12}"/>
              </a:ext>
            </a:extLst>
          </p:cNvPr>
          <p:cNvSpPr/>
          <p:nvPr userDrawn="1"/>
        </p:nvSpPr>
        <p:spPr>
          <a:xfrm rot="5400000">
            <a:off x="6062399" y="3831961"/>
            <a:ext cx="2401888" cy="2072217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" name="六角形 9">
            <a:extLst>
              <a:ext uri="{FF2B5EF4-FFF2-40B4-BE49-F238E27FC236}">
                <a16:creationId xmlns:a16="http://schemas.microsoft.com/office/drawing/2014/main" id="{52FB7972-54E7-9741-B5CA-30158D8E5841}"/>
              </a:ext>
            </a:extLst>
          </p:cNvPr>
          <p:cNvSpPr/>
          <p:nvPr userDrawn="1"/>
        </p:nvSpPr>
        <p:spPr>
          <a:xfrm rot="5400000">
            <a:off x="3662099" y="3352537"/>
            <a:ext cx="2401888" cy="2072217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5464092" y="2138860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259436" y="4417120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3859645" y="3937067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7608644" y="1766316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7618052" y="2199443"/>
            <a:ext cx="3471280" cy="11395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8388798" y="4059070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8398205" y="4492197"/>
            <a:ext cx="3471280" cy="113954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247780" y="3521950"/>
            <a:ext cx="3498349" cy="480053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257188" y="3955076"/>
            <a:ext cx="3471280" cy="1139547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フッター プレースホルダー 2">
            <a:extLst>
              <a:ext uri="{FF2B5EF4-FFF2-40B4-BE49-F238E27FC236}">
                <a16:creationId xmlns:a16="http://schemas.microsoft.com/office/drawing/2014/main" id="{C6E224F9-31BC-2F4E-857A-A7791764EE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2" name="スライド番号プレースホルダー 3">
            <a:extLst>
              <a:ext uri="{FF2B5EF4-FFF2-40B4-BE49-F238E27FC236}">
                <a16:creationId xmlns:a16="http://schemas.microsoft.com/office/drawing/2014/main" id="{8CEF56CF-6526-3643-96BD-644CC9AEBAE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4F16B35F-F037-7E4E-8DA0-E0317D2F81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34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4">
            <a:extLst>
              <a:ext uri="{FF2B5EF4-FFF2-40B4-BE49-F238E27FC236}">
                <a16:creationId xmlns:a16="http://schemas.microsoft.com/office/drawing/2014/main" id="{DE788242-5263-C543-A56D-6CA4D4F981AF}"/>
              </a:ext>
            </a:extLst>
          </p:cNvPr>
          <p:cNvSpPr/>
          <p:nvPr userDrawn="1"/>
        </p:nvSpPr>
        <p:spPr>
          <a:xfrm>
            <a:off x="626533" y="2413000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角丸四角形 5">
            <a:extLst>
              <a:ext uri="{FF2B5EF4-FFF2-40B4-BE49-F238E27FC236}">
                <a16:creationId xmlns:a16="http://schemas.microsoft.com/office/drawing/2014/main" id="{55FAD18F-0276-C144-A2BD-44BADC079985}"/>
              </a:ext>
            </a:extLst>
          </p:cNvPr>
          <p:cNvSpPr/>
          <p:nvPr userDrawn="1"/>
        </p:nvSpPr>
        <p:spPr>
          <a:xfrm>
            <a:off x="3462867" y="2413000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角丸四角形 6">
            <a:extLst>
              <a:ext uri="{FF2B5EF4-FFF2-40B4-BE49-F238E27FC236}">
                <a16:creationId xmlns:a16="http://schemas.microsoft.com/office/drawing/2014/main" id="{2174D9BC-DBAE-0344-B286-4880D995A7A5}"/>
              </a:ext>
            </a:extLst>
          </p:cNvPr>
          <p:cNvSpPr/>
          <p:nvPr userDrawn="1"/>
        </p:nvSpPr>
        <p:spPr>
          <a:xfrm>
            <a:off x="6299200" y="2413000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角丸四角形 7">
            <a:extLst>
              <a:ext uri="{FF2B5EF4-FFF2-40B4-BE49-F238E27FC236}">
                <a16:creationId xmlns:a16="http://schemas.microsoft.com/office/drawing/2014/main" id="{A7373DD9-0C4A-CA44-AA1E-8EDF6DFBCE9B}"/>
              </a:ext>
            </a:extLst>
          </p:cNvPr>
          <p:cNvSpPr/>
          <p:nvPr userDrawn="1"/>
        </p:nvSpPr>
        <p:spPr>
          <a:xfrm>
            <a:off x="9135533" y="2413000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/>
          </p:nvPr>
        </p:nvSpPr>
        <p:spPr>
          <a:xfrm>
            <a:off x="1406068" y="2540481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/>
          </p:nvPr>
        </p:nvSpPr>
        <p:spPr>
          <a:xfrm>
            <a:off x="4242648" y="2540481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/>
          </p:nvPr>
        </p:nvSpPr>
        <p:spPr>
          <a:xfrm>
            <a:off x="7079227" y="2540481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/>
          </p:nvPr>
        </p:nvSpPr>
        <p:spPr>
          <a:xfrm>
            <a:off x="9915807" y="2540481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39322" y="357622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/>
          </p:nvPr>
        </p:nvSpPr>
        <p:spPr>
          <a:xfrm>
            <a:off x="3269879" y="357622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6100436" y="357622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8930991" y="357622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448733" y="4009348"/>
            <a:ext cx="2709608" cy="2010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3269879" y="4009348"/>
            <a:ext cx="2709608" cy="2010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100436" y="4009348"/>
            <a:ext cx="2709608" cy="2010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8930991" y="4009348"/>
            <a:ext cx="2709608" cy="201045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1281733" y="1189947"/>
            <a:ext cx="9627475" cy="92672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フッター プレースホルダー 2">
            <a:extLst>
              <a:ext uri="{FF2B5EF4-FFF2-40B4-BE49-F238E27FC236}">
                <a16:creationId xmlns:a16="http://schemas.microsoft.com/office/drawing/2014/main" id="{6E328E42-7388-674B-AA25-06FAABD49FC8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8" name="スライド番号プレースホルダー 3">
            <a:extLst>
              <a:ext uri="{FF2B5EF4-FFF2-40B4-BE49-F238E27FC236}">
                <a16:creationId xmlns:a16="http://schemas.microsoft.com/office/drawing/2014/main" id="{E8E1D712-4AB6-474C-9A19-95999F58716B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4BDBF8A8-C936-524D-A139-770C6C29C7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83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4">
            <a:extLst>
              <a:ext uri="{FF2B5EF4-FFF2-40B4-BE49-F238E27FC236}">
                <a16:creationId xmlns:a16="http://schemas.microsoft.com/office/drawing/2014/main" id="{A18D643B-E670-A445-BBA4-F65B051EBE26}"/>
              </a:ext>
            </a:extLst>
          </p:cNvPr>
          <p:cNvSpPr/>
          <p:nvPr userDrawn="1"/>
        </p:nvSpPr>
        <p:spPr>
          <a:xfrm>
            <a:off x="626533" y="3249613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3" name="角丸四角形 5">
            <a:extLst>
              <a:ext uri="{FF2B5EF4-FFF2-40B4-BE49-F238E27FC236}">
                <a16:creationId xmlns:a16="http://schemas.microsoft.com/office/drawing/2014/main" id="{05579A6E-0740-F44C-B217-8F58F3CC8717}"/>
              </a:ext>
            </a:extLst>
          </p:cNvPr>
          <p:cNvSpPr/>
          <p:nvPr userDrawn="1"/>
        </p:nvSpPr>
        <p:spPr>
          <a:xfrm>
            <a:off x="3462867" y="3249613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角丸四角形 6">
            <a:extLst>
              <a:ext uri="{FF2B5EF4-FFF2-40B4-BE49-F238E27FC236}">
                <a16:creationId xmlns:a16="http://schemas.microsoft.com/office/drawing/2014/main" id="{A819974C-049C-3846-BA91-7765231A6940}"/>
              </a:ext>
            </a:extLst>
          </p:cNvPr>
          <p:cNvSpPr/>
          <p:nvPr userDrawn="1"/>
        </p:nvSpPr>
        <p:spPr>
          <a:xfrm>
            <a:off x="6299200" y="3249613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角丸四角形 7">
            <a:extLst>
              <a:ext uri="{FF2B5EF4-FFF2-40B4-BE49-F238E27FC236}">
                <a16:creationId xmlns:a16="http://schemas.microsoft.com/office/drawing/2014/main" id="{26B645B2-ED18-884B-B9CE-5CBEC41905A9}"/>
              </a:ext>
            </a:extLst>
          </p:cNvPr>
          <p:cNvSpPr/>
          <p:nvPr userDrawn="1"/>
        </p:nvSpPr>
        <p:spPr>
          <a:xfrm>
            <a:off x="9135533" y="3249613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角丸四角形 22">
            <a:extLst>
              <a:ext uri="{FF2B5EF4-FFF2-40B4-BE49-F238E27FC236}">
                <a16:creationId xmlns:a16="http://schemas.microsoft.com/office/drawing/2014/main" id="{D71E1BAD-C76C-F245-BE51-8C38D8A94F54}"/>
              </a:ext>
            </a:extLst>
          </p:cNvPr>
          <p:cNvSpPr/>
          <p:nvPr userDrawn="1"/>
        </p:nvSpPr>
        <p:spPr>
          <a:xfrm>
            <a:off x="4936067" y="1328739"/>
            <a:ext cx="2319867" cy="1016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28" name="直線コネクタ 24">
            <a:extLst>
              <a:ext uri="{FF2B5EF4-FFF2-40B4-BE49-F238E27FC236}">
                <a16:creationId xmlns:a16="http://schemas.microsoft.com/office/drawing/2014/main" id="{C80CDB21-1787-CB44-81E2-952ED522BB2F}"/>
              </a:ext>
            </a:extLst>
          </p:cNvPr>
          <p:cNvCxnSpPr>
            <a:stCxn id="23" idx="2"/>
          </p:cNvCxnSpPr>
          <p:nvPr userDrawn="1"/>
        </p:nvCxnSpPr>
        <p:spPr>
          <a:xfrm flipH="1">
            <a:off x="1786467" y="2344739"/>
            <a:ext cx="4309533" cy="904875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5">
            <a:extLst>
              <a:ext uri="{FF2B5EF4-FFF2-40B4-BE49-F238E27FC236}">
                <a16:creationId xmlns:a16="http://schemas.microsoft.com/office/drawing/2014/main" id="{3A469933-B144-3749-A060-CCB1680B93D8}"/>
              </a:ext>
            </a:extLst>
          </p:cNvPr>
          <p:cNvCxnSpPr>
            <a:stCxn id="23" idx="2"/>
          </p:cNvCxnSpPr>
          <p:nvPr userDrawn="1"/>
        </p:nvCxnSpPr>
        <p:spPr>
          <a:xfrm flipH="1">
            <a:off x="4622800" y="2344739"/>
            <a:ext cx="1473200" cy="904875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8">
            <a:extLst>
              <a:ext uri="{FF2B5EF4-FFF2-40B4-BE49-F238E27FC236}">
                <a16:creationId xmlns:a16="http://schemas.microsoft.com/office/drawing/2014/main" id="{514E9067-525F-A04A-B8F4-5797DF1E8B3F}"/>
              </a:ext>
            </a:extLst>
          </p:cNvPr>
          <p:cNvCxnSpPr>
            <a:stCxn id="7" idx="0"/>
            <a:endCxn id="23" idx="2"/>
          </p:cNvCxnSpPr>
          <p:nvPr userDrawn="1"/>
        </p:nvCxnSpPr>
        <p:spPr>
          <a:xfrm flipH="1" flipV="1">
            <a:off x="6096000" y="2344739"/>
            <a:ext cx="1363133" cy="904875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1">
            <a:extLst>
              <a:ext uri="{FF2B5EF4-FFF2-40B4-BE49-F238E27FC236}">
                <a16:creationId xmlns:a16="http://schemas.microsoft.com/office/drawing/2014/main" id="{6D58C609-D4D7-6C47-8EC6-887CE6070F4A}"/>
              </a:ext>
            </a:extLst>
          </p:cNvPr>
          <p:cNvCxnSpPr>
            <a:stCxn id="8" idx="0"/>
            <a:endCxn id="23" idx="2"/>
          </p:cNvCxnSpPr>
          <p:nvPr userDrawn="1"/>
        </p:nvCxnSpPr>
        <p:spPr>
          <a:xfrm flipH="1" flipV="1">
            <a:off x="6096000" y="2344739"/>
            <a:ext cx="4199467" cy="904875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/>
          </p:nvPr>
        </p:nvSpPr>
        <p:spPr>
          <a:xfrm>
            <a:off x="1406068" y="3376460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/>
          </p:nvPr>
        </p:nvSpPr>
        <p:spPr>
          <a:xfrm>
            <a:off x="4242648" y="3376460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/>
          </p:nvPr>
        </p:nvSpPr>
        <p:spPr>
          <a:xfrm>
            <a:off x="7079227" y="3376460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/>
          </p:nvPr>
        </p:nvSpPr>
        <p:spPr>
          <a:xfrm>
            <a:off x="9915807" y="3376460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39322" y="441220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/>
          </p:nvPr>
        </p:nvSpPr>
        <p:spPr>
          <a:xfrm>
            <a:off x="3269879" y="441220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6100436" y="441220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8930991" y="4412202"/>
            <a:ext cx="273073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448733" y="4845329"/>
            <a:ext cx="2709608" cy="12498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3269879" y="4845329"/>
            <a:ext cx="2709608" cy="12498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6100436" y="4845329"/>
            <a:ext cx="2709608" cy="12498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8930991" y="4845329"/>
            <a:ext cx="2709608" cy="124985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/>
          </p:nvPr>
        </p:nvSpPr>
        <p:spPr>
          <a:xfrm>
            <a:off x="5714916" y="1456245"/>
            <a:ext cx="761109" cy="7610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2" name="フッター プレースホルダー 2">
            <a:extLst>
              <a:ext uri="{FF2B5EF4-FFF2-40B4-BE49-F238E27FC236}">
                <a16:creationId xmlns:a16="http://schemas.microsoft.com/office/drawing/2014/main" id="{7622B6D7-3886-B842-8755-5731153C0F2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3" name="スライド番号プレースホルダー 3">
            <a:extLst>
              <a:ext uri="{FF2B5EF4-FFF2-40B4-BE49-F238E27FC236}">
                <a16:creationId xmlns:a16="http://schemas.microsoft.com/office/drawing/2014/main" id="{B3547B8D-DDE9-D147-8868-4F82CC629BD4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D5508A99-678C-CB46-8C9E-A3F957097C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01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二等辺三角形 25">
            <a:extLst>
              <a:ext uri="{FF2B5EF4-FFF2-40B4-BE49-F238E27FC236}">
                <a16:creationId xmlns:a16="http://schemas.microsoft.com/office/drawing/2014/main" id="{B18807A3-BB95-D34E-ADE0-162A49A2CE82}"/>
              </a:ext>
            </a:extLst>
          </p:cNvPr>
          <p:cNvSpPr/>
          <p:nvPr userDrawn="1"/>
        </p:nvSpPr>
        <p:spPr>
          <a:xfrm>
            <a:off x="971551" y="1449389"/>
            <a:ext cx="5255683" cy="4529137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9" name="平行四辺形 5">
            <a:extLst>
              <a:ext uri="{FF2B5EF4-FFF2-40B4-BE49-F238E27FC236}">
                <a16:creationId xmlns:a16="http://schemas.microsoft.com/office/drawing/2014/main" id="{E53B49B4-5D2B-C74E-9043-09610AC0D91C}"/>
              </a:ext>
            </a:extLst>
          </p:cNvPr>
          <p:cNvSpPr/>
          <p:nvPr userDrawn="1"/>
        </p:nvSpPr>
        <p:spPr>
          <a:xfrm flipH="1">
            <a:off x="3598336" y="1449388"/>
            <a:ext cx="5247217" cy="1122363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" name="平行四辺形 6">
            <a:extLst>
              <a:ext uri="{FF2B5EF4-FFF2-40B4-BE49-F238E27FC236}">
                <a16:creationId xmlns:a16="http://schemas.microsoft.com/office/drawing/2014/main" id="{EE7A5616-88F6-DB46-B065-9C58C046C29A}"/>
              </a:ext>
            </a:extLst>
          </p:cNvPr>
          <p:cNvSpPr/>
          <p:nvPr userDrawn="1"/>
        </p:nvSpPr>
        <p:spPr>
          <a:xfrm flipH="1">
            <a:off x="4267202" y="2603500"/>
            <a:ext cx="5245100" cy="1090613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1" name="平行四辺形 7">
            <a:extLst>
              <a:ext uri="{FF2B5EF4-FFF2-40B4-BE49-F238E27FC236}">
                <a16:creationId xmlns:a16="http://schemas.microsoft.com/office/drawing/2014/main" id="{D0F6C2F3-B388-FD4E-95A0-6B933FDC908D}"/>
              </a:ext>
            </a:extLst>
          </p:cNvPr>
          <p:cNvSpPr/>
          <p:nvPr userDrawn="1"/>
        </p:nvSpPr>
        <p:spPr>
          <a:xfrm flipH="1">
            <a:off x="4921251" y="3730625"/>
            <a:ext cx="5247216" cy="109220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平行四辺形 8">
            <a:extLst>
              <a:ext uri="{FF2B5EF4-FFF2-40B4-BE49-F238E27FC236}">
                <a16:creationId xmlns:a16="http://schemas.microsoft.com/office/drawing/2014/main" id="{FAB8330D-5355-E841-8B5B-FBF194B0D26F}"/>
              </a:ext>
            </a:extLst>
          </p:cNvPr>
          <p:cNvSpPr/>
          <p:nvPr userDrawn="1"/>
        </p:nvSpPr>
        <p:spPr>
          <a:xfrm flipH="1">
            <a:off x="5573184" y="4857751"/>
            <a:ext cx="5247216" cy="1090613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760528" y="3191446"/>
            <a:ext cx="1676545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3154260" y="2069156"/>
            <a:ext cx="889077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2008484" y="4310444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2008484" y="5467710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4385661" y="1538792"/>
            <a:ext cx="3690731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5015785" y="2678919"/>
            <a:ext cx="3690731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5699245" y="3789041"/>
            <a:ext cx="3690731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306041" y="4922589"/>
            <a:ext cx="3690731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フッター プレースホルダー 2">
            <a:extLst>
              <a:ext uri="{FF2B5EF4-FFF2-40B4-BE49-F238E27FC236}">
                <a16:creationId xmlns:a16="http://schemas.microsoft.com/office/drawing/2014/main" id="{158C1F4B-D8E7-6B46-90A0-87DD355297F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BDFFE78A-653B-A844-9A59-96DA00FBD5E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9F0F987E-1435-F74B-8B61-994C9A71A4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82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4">
            <a:extLst>
              <a:ext uri="{FF2B5EF4-FFF2-40B4-BE49-F238E27FC236}">
                <a16:creationId xmlns:a16="http://schemas.microsoft.com/office/drawing/2014/main" id="{5FFE0471-25C6-E845-811A-C1C8512F51D8}"/>
              </a:ext>
            </a:extLst>
          </p:cNvPr>
          <p:cNvSpPr/>
          <p:nvPr userDrawn="1"/>
        </p:nvSpPr>
        <p:spPr>
          <a:xfrm>
            <a:off x="2" y="2686051"/>
            <a:ext cx="7296151" cy="5095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8" name="平行四辺形 5">
            <a:extLst>
              <a:ext uri="{FF2B5EF4-FFF2-40B4-BE49-F238E27FC236}">
                <a16:creationId xmlns:a16="http://schemas.microsoft.com/office/drawing/2014/main" id="{2ED5DA9C-FB48-784C-9C1B-318BDC60A8E6}"/>
              </a:ext>
            </a:extLst>
          </p:cNvPr>
          <p:cNvSpPr/>
          <p:nvPr userDrawn="1"/>
        </p:nvSpPr>
        <p:spPr>
          <a:xfrm rot="9000000">
            <a:off x="4610102" y="3403600"/>
            <a:ext cx="3003551" cy="450851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9" name="正方形/長方形 6">
            <a:extLst>
              <a:ext uri="{FF2B5EF4-FFF2-40B4-BE49-F238E27FC236}">
                <a16:creationId xmlns:a16="http://schemas.microsoft.com/office/drawing/2014/main" id="{5ED04FA5-A4AF-BC45-BE75-AC53A5ADE6AC}"/>
              </a:ext>
            </a:extLst>
          </p:cNvPr>
          <p:cNvSpPr/>
          <p:nvPr userDrawn="1"/>
        </p:nvSpPr>
        <p:spPr>
          <a:xfrm>
            <a:off x="4923369" y="4056063"/>
            <a:ext cx="7268633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20" name="グループ化 15">
            <a:extLst>
              <a:ext uri="{FF2B5EF4-FFF2-40B4-BE49-F238E27FC236}">
                <a16:creationId xmlns:a16="http://schemas.microsoft.com/office/drawing/2014/main" id="{5BE370BE-5239-8B4B-BFC6-4DB14AEAF2B3}"/>
              </a:ext>
            </a:extLst>
          </p:cNvPr>
          <p:cNvGrpSpPr/>
          <p:nvPr userDrawn="1"/>
        </p:nvGrpSpPr>
        <p:grpSpPr>
          <a:xfrm>
            <a:off x="544901" y="1508789"/>
            <a:ext cx="1950387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" name="正方形/長方形 13">
              <a:extLst>
                <a:ext uri="{FF2B5EF4-FFF2-40B4-BE49-F238E27FC236}">
                  <a16:creationId xmlns:a16="http://schemas.microsoft.com/office/drawing/2014/main" id="{354843C8-F3DC-4440-AA46-9FFA35B0DC09}"/>
                </a:ext>
              </a:extLst>
            </p:cNvPr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3" name="二等辺三角形 14">
              <a:extLst>
                <a:ext uri="{FF2B5EF4-FFF2-40B4-BE49-F238E27FC236}">
                  <a16:creationId xmlns:a16="http://schemas.microsoft.com/office/drawing/2014/main" id="{AC567350-A990-A340-8ED6-4FB2E9D9B3A9}"/>
                </a:ext>
              </a:extLst>
            </p:cNvPr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グループ化 17">
            <a:extLst>
              <a:ext uri="{FF2B5EF4-FFF2-40B4-BE49-F238E27FC236}">
                <a16:creationId xmlns:a16="http://schemas.microsoft.com/office/drawing/2014/main" id="{3F747916-C08F-9540-BBBC-C3DCE1699EC5}"/>
              </a:ext>
            </a:extLst>
          </p:cNvPr>
          <p:cNvGrpSpPr/>
          <p:nvPr userDrawn="1"/>
        </p:nvGrpSpPr>
        <p:grpSpPr>
          <a:xfrm>
            <a:off x="2596896" y="1504840"/>
            <a:ext cx="1950387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正方形/長方形 18">
              <a:extLst>
                <a:ext uri="{FF2B5EF4-FFF2-40B4-BE49-F238E27FC236}">
                  <a16:creationId xmlns:a16="http://schemas.microsoft.com/office/drawing/2014/main" id="{B7D953CF-5B4E-7146-A4AF-1E9EF5D2AAE4}"/>
                </a:ext>
              </a:extLst>
            </p:cNvPr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7" name="二等辺三角形 19">
              <a:extLst>
                <a:ext uri="{FF2B5EF4-FFF2-40B4-BE49-F238E27FC236}">
                  <a16:creationId xmlns:a16="http://schemas.microsoft.com/office/drawing/2014/main" id="{AC7B6D1B-E9FA-3544-9B08-DE26457C19CE}"/>
                </a:ext>
              </a:extLst>
            </p:cNvPr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グループ化 21">
            <a:extLst>
              <a:ext uri="{FF2B5EF4-FFF2-40B4-BE49-F238E27FC236}">
                <a16:creationId xmlns:a16="http://schemas.microsoft.com/office/drawing/2014/main" id="{05B01A45-497F-C04E-8A74-75934C610C17}"/>
              </a:ext>
            </a:extLst>
          </p:cNvPr>
          <p:cNvGrpSpPr/>
          <p:nvPr userDrawn="1"/>
        </p:nvGrpSpPr>
        <p:grpSpPr>
          <a:xfrm>
            <a:off x="4648891" y="1511116"/>
            <a:ext cx="1950387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正方形/長方形 22">
              <a:extLst>
                <a:ext uri="{FF2B5EF4-FFF2-40B4-BE49-F238E27FC236}">
                  <a16:creationId xmlns:a16="http://schemas.microsoft.com/office/drawing/2014/main" id="{FB96357C-DEDD-B948-A5B5-FF9DC1F89F85}"/>
                </a:ext>
              </a:extLst>
            </p:cNvPr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1" name="二等辺三角形 23">
              <a:extLst>
                <a:ext uri="{FF2B5EF4-FFF2-40B4-BE49-F238E27FC236}">
                  <a16:creationId xmlns:a16="http://schemas.microsoft.com/office/drawing/2014/main" id="{CC6BE0AA-12BE-B042-AA0A-774247DA21C9}"/>
                </a:ext>
              </a:extLst>
            </p:cNvPr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グループ化 25">
            <a:extLst>
              <a:ext uri="{FF2B5EF4-FFF2-40B4-BE49-F238E27FC236}">
                <a16:creationId xmlns:a16="http://schemas.microsoft.com/office/drawing/2014/main" id="{07146DFB-4AF2-7F42-8650-6A31D386F651}"/>
              </a:ext>
            </a:extLst>
          </p:cNvPr>
          <p:cNvGrpSpPr/>
          <p:nvPr userDrawn="1"/>
        </p:nvGrpSpPr>
        <p:grpSpPr>
          <a:xfrm rot="10800000">
            <a:off x="5682741" y="4629137"/>
            <a:ext cx="1950387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4" name="正方形/長方形 26">
              <a:extLst>
                <a:ext uri="{FF2B5EF4-FFF2-40B4-BE49-F238E27FC236}">
                  <a16:creationId xmlns:a16="http://schemas.microsoft.com/office/drawing/2014/main" id="{BF167166-1D71-A84D-9A2A-6E4E218E846D}"/>
                </a:ext>
              </a:extLst>
            </p:cNvPr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5" name="二等辺三角形 27">
              <a:extLst>
                <a:ext uri="{FF2B5EF4-FFF2-40B4-BE49-F238E27FC236}">
                  <a16:creationId xmlns:a16="http://schemas.microsoft.com/office/drawing/2014/main" id="{979396F0-B924-4F48-9ADA-5767D4E40B19}"/>
                </a:ext>
              </a:extLst>
            </p:cNvPr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グループ化 29">
            <a:extLst>
              <a:ext uri="{FF2B5EF4-FFF2-40B4-BE49-F238E27FC236}">
                <a16:creationId xmlns:a16="http://schemas.microsoft.com/office/drawing/2014/main" id="{6073D2A1-DA6F-014C-B2A7-FEC4A39EB1B6}"/>
              </a:ext>
            </a:extLst>
          </p:cNvPr>
          <p:cNvGrpSpPr/>
          <p:nvPr userDrawn="1"/>
        </p:nvGrpSpPr>
        <p:grpSpPr>
          <a:xfrm rot="10800000">
            <a:off x="7734735" y="4625186"/>
            <a:ext cx="1950387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9" name="正方形/長方形 30">
              <a:extLst>
                <a:ext uri="{FF2B5EF4-FFF2-40B4-BE49-F238E27FC236}">
                  <a16:creationId xmlns:a16="http://schemas.microsoft.com/office/drawing/2014/main" id="{CD6AC0A0-60DC-1E4E-9B1B-324FF2AD642E}"/>
                </a:ext>
              </a:extLst>
            </p:cNvPr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0" name="二等辺三角形 31">
              <a:extLst>
                <a:ext uri="{FF2B5EF4-FFF2-40B4-BE49-F238E27FC236}">
                  <a16:creationId xmlns:a16="http://schemas.microsoft.com/office/drawing/2014/main" id="{74832095-AF7E-6542-84F1-2B6FFD150C6B}"/>
                </a:ext>
              </a:extLst>
            </p:cNvPr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グループ化 33">
            <a:extLst>
              <a:ext uri="{FF2B5EF4-FFF2-40B4-BE49-F238E27FC236}">
                <a16:creationId xmlns:a16="http://schemas.microsoft.com/office/drawing/2014/main" id="{3570719F-437E-484D-9178-1B74EB71F06F}"/>
              </a:ext>
            </a:extLst>
          </p:cNvPr>
          <p:cNvGrpSpPr/>
          <p:nvPr userDrawn="1"/>
        </p:nvGrpSpPr>
        <p:grpSpPr>
          <a:xfrm rot="10800000">
            <a:off x="9786729" y="4631462"/>
            <a:ext cx="1950387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2" name="正方形/長方形 34">
              <a:extLst>
                <a:ext uri="{FF2B5EF4-FFF2-40B4-BE49-F238E27FC236}">
                  <a16:creationId xmlns:a16="http://schemas.microsoft.com/office/drawing/2014/main" id="{C01524F1-B3CB-F046-8985-E74D3211BAE4}"/>
                </a:ext>
              </a:extLst>
            </p:cNvPr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3" name="二等辺三角形 35">
              <a:extLst>
                <a:ext uri="{FF2B5EF4-FFF2-40B4-BE49-F238E27FC236}">
                  <a16:creationId xmlns:a16="http://schemas.microsoft.com/office/drawing/2014/main" id="{A327A365-3AD0-0245-A954-A85B1F13F878}"/>
                </a:ext>
              </a:extLst>
            </p:cNvPr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574909" y="2649402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2606600" y="2649402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4638291" y="2649402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5705924" y="4033150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7737615" y="4033150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9769305" y="4033150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604914" y="156879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2656908" y="1564846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4708903" y="1571120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5742752" y="4839159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7794748" y="4835208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9846742" y="4841484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495471" y="3896092"/>
            <a:ext cx="4153423" cy="187316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4" name="フッター プレースホルダー 2">
            <a:extLst>
              <a:ext uri="{FF2B5EF4-FFF2-40B4-BE49-F238E27FC236}">
                <a16:creationId xmlns:a16="http://schemas.microsoft.com/office/drawing/2014/main" id="{CBE1C556-B1CA-EE45-AFEA-EF18232AFD3C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5" name="スライド番号プレースホルダー 3">
            <a:extLst>
              <a:ext uri="{FF2B5EF4-FFF2-40B4-BE49-F238E27FC236}">
                <a16:creationId xmlns:a16="http://schemas.microsoft.com/office/drawing/2014/main" id="{4274CE15-3120-8D4A-A832-A53572F276E8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0B3DA74F-3B2E-6B48-9031-656EA45F2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3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CB53C852-C1F2-BA44-AFF2-8F405C47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8AC6A-4D3F-8747-B894-8D17EB03A675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A958DE9-1E97-D742-A728-9AEB1DB9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A4A4E1AA-9EA8-D64D-87A6-EA6D3BD8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72A7A-EF65-9E46-AB8E-F251495B7F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8511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/>
          </p:nvPr>
        </p:nvSpPr>
        <p:spPr>
          <a:xfrm>
            <a:off x="415515" y="1328769"/>
            <a:ext cx="2229803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/>
          </p:nvPr>
        </p:nvSpPr>
        <p:spPr>
          <a:xfrm>
            <a:off x="2697137" y="1328769"/>
            <a:ext cx="2229803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/>
          </p:nvPr>
        </p:nvSpPr>
        <p:spPr>
          <a:xfrm>
            <a:off x="4978759" y="1328769"/>
            <a:ext cx="2229803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/>
          </p:nvPr>
        </p:nvSpPr>
        <p:spPr>
          <a:xfrm>
            <a:off x="7260381" y="1328769"/>
            <a:ext cx="2229803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/>
          </p:nvPr>
        </p:nvSpPr>
        <p:spPr>
          <a:xfrm>
            <a:off x="9542001" y="1328769"/>
            <a:ext cx="2229803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/>
          </p:nvPr>
        </p:nvSpPr>
        <p:spPr>
          <a:xfrm>
            <a:off x="939267" y="4809155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1970186" y="5349217"/>
            <a:ext cx="8251633" cy="870097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/>
          </p:nvPr>
        </p:nvSpPr>
        <p:spPr>
          <a:xfrm>
            <a:off x="3220889" y="4809155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/>
          </p:nvPr>
        </p:nvSpPr>
        <p:spPr>
          <a:xfrm>
            <a:off x="5502511" y="4809155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/>
          </p:nvPr>
        </p:nvSpPr>
        <p:spPr>
          <a:xfrm>
            <a:off x="7784133" y="4809155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/>
          </p:nvPr>
        </p:nvSpPr>
        <p:spPr>
          <a:xfrm>
            <a:off x="10065753" y="4809155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4" name="フッター プレースホルダー 2">
            <a:extLst>
              <a:ext uri="{FF2B5EF4-FFF2-40B4-BE49-F238E27FC236}">
                <a16:creationId xmlns:a16="http://schemas.microsoft.com/office/drawing/2014/main" id="{466B667E-3A86-5C49-91EF-2DC7B411D2BB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0" name="スライド番号プレースホルダー 3">
            <a:extLst>
              <a:ext uri="{FF2B5EF4-FFF2-40B4-BE49-F238E27FC236}">
                <a16:creationId xmlns:a16="http://schemas.microsoft.com/office/drawing/2014/main" id="{4D3BFDCF-936E-9247-9E18-43F469D0E0C8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6BA5ABC6-7A0D-7B43-AFD5-483B159D03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652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/>
          </p:nvPr>
        </p:nvSpPr>
        <p:spPr>
          <a:xfrm>
            <a:off x="415514" y="1328769"/>
            <a:ext cx="2808244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1970186" y="5349217"/>
            <a:ext cx="8251633" cy="870097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/>
          </p:nvPr>
        </p:nvSpPr>
        <p:spPr>
          <a:xfrm>
            <a:off x="3263302" y="1328769"/>
            <a:ext cx="2808244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/>
          </p:nvPr>
        </p:nvSpPr>
        <p:spPr>
          <a:xfrm>
            <a:off x="6111091" y="1328769"/>
            <a:ext cx="2808244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/>
          </p:nvPr>
        </p:nvSpPr>
        <p:spPr>
          <a:xfrm>
            <a:off x="8958881" y="1328769"/>
            <a:ext cx="2808244" cy="384042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415514" y="4269097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415514" y="3879050"/>
            <a:ext cx="2808244" cy="389751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3263302" y="4269095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3263302" y="3879050"/>
            <a:ext cx="2808244" cy="389751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6111091" y="4269390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6111091" y="3879343"/>
            <a:ext cx="2808244" cy="389751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8958881" y="4269389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/>
          </p:nvPr>
        </p:nvSpPr>
        <p:spPr>
          <a:xfrm>
            <a:off x="8958881" y="3879342"/>
            <a:ext cx="2808244" cy="389751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フッター プレースホルダー 2">
            <a:extLst>
              <a:ext uri="{FF2B5EF4-FFF2-40B4-BE49-F238E27FC236}">
                <a16:creationId xmlns:a16="http://schemas.microsoft.com/office/drawing/2014/main" id="{8A3460CF-8A6E-9D4D-BF2B-557C1ED9FD2D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7" name="スライド番号プレースホルダー 3">
            <a:extLst>
              <a:ext uri="{FF2B5EF4-FFF2-40B4-BE49-F238E27FC236}">
                <a16:creationId xmlns:a16="http://schemas.microsoft.com/office/drawing/2014/main" id="{A0F05FF1-BC1E-3B49-9D47-7490F57230E4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7AD000EE-FA2F-9644-B8CD-4C20D68CB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46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ドーナツ 4">
            <a:extLst>
              <a:ext uri="{FF2B5EF4-FFF2-40B4-BE49-F238E27FC236}">
                <a16:creationId xmlns:a16="http://schemas.microsoft.com/office/drawing/2014/main" id="{B00BDDB0-9A72-4F46-9714-63570BE9C273}"/>
              </a:ext>
            </a:extLst>
          </p:cNvPr>
          <p:cNvSpPr/>
          <p:nvPr userDrawn="1"/>
        </p:nvSpPr>
        <p:spPr>
          <a:xfrm>
            <a:off x="4176186" y="1719263"/>
            <a:ext cx="3839633" cy="3846512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7" name="アーチ 6">
            <a:extLst>
              <a:ext uri="{FF2B5EF4-FFF2-40B4-BE49-F238E27FC236}">
                <a16:creationId xmlns:a16="http://schemas.microsoft.com/office/drawing/2014/main" id="{6A2D70F9-72A1-314D-8262-8F701E462D77}"/>
              </a:ext>
            </a:extLst>
          </p:cNvPr>
          <p:cNvSpPr/>
          <p:nvPr userDrawn="1"/>
        </p:nvSpPr>
        <p:spPr>
          <a:xfrm>
            <a:off x="6119284" y="1719263"/>
            <a:ext cx="1896533" cy="210661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27" name="アーチ 6">
            <a:extLst>
              <a:ext uri="{FF2B5EF4-FFF2-40B4-BE49-F238E27FC236}">
                <a16:creationId xmlns:a16="http://schemas.microsoft.com/office/drawing/2014/main" id="{93DC03D0-19B5-D74F-83D8-5157883E406F}"/>
              </a:ext>
            </a:extLst>
          </p:cNvPr>
          <p:cNvSpPr/>
          <p:nvPr userDrawn="1"/>
        </p:nvSpPr>
        <p:spPr>
          <a:xfrm rot="5400000">
            <a:off x="6014246" y="3564203"/>
            <a:ext cx="1897063" cy="2106084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28" name="アーチ 6">
            <a:extLst>
              <a:ext uri="{FF2B5EF4-FFF2-40B4-BE49-F238E27FC236}">
                <a16:creationId xmlns:a16="http://schemas.microsoft.com/office/drawing/2014/main" id="{A1DB1065-3EFE-3F4E-997D-29D664F6426F}"/>
              </a:ext>
            </a:extLst>
          </p:cNvPr>
          <p:cNvSpPr/>
          <p:nvPr userDrawn="1"/>
        </p:nvSpPr>
        <p:spPr>
          <a:xfrm rot="10800000">
            <a:off x="4169834" y="3459163"/>
            <a:ext cx="1896533" cy="210661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0" name="アーチ 6">
            <a:extLst>
              <a:ext uri="{FF2B5EF4-FFF2-40B4-BE49-F238E27FC236}">
                <a16:creationId xmlns:a16="http://schemas.microsoft.com/office/drawing/2014/main" id="{9E12BB82-2698-4B42-A1D5-BDBBABC1FDD2}"/>
              </a:ext>
            </a:extLst>
          </p:cNvPr>
          <p:cNvSpPr/>
          <p:nvPr userDrawn="1"/>
        </p:nvSpPr>
        <p:spPr>
          <a:xfrm rot="16200000">
            <a:off x="4275139" y="1613959"/>
            <a:ext cx="1895475" cy="2106084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2" name="円/楕円 26">
            <a:extLst>
              <a:ext uri="{FF2B5EF4-FFF2-40B4-BE49-F238E27FC236}">
                <a16:creationId xmlns:a16="http://schemas.microsoft.com/office/drawing/2014/main" id="{CF6B92EA-C23B-F148-A62B-472E12635187}"/>
              </a:ext>
            </a:extLst>
          </p:cNvPr>
          <p:cNvSpPr/>
          <p:nvPr userDrawn="1"/>
        </p:nvSpPr>
        <p:spPr>
          <a:xfrm>
            <a:off x="6963833" y="2108201"/>
            <a:ext cx="899584" cy="90011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円/楕円 27">
            <a:extLst>
              <a:ext uri="{FF2B5EF4-FFF2-40B4-BE49-F238E27FC236}">
                <a16:creationId xmlns:a16="http://schemas.microsoft.com/office/drawing/2014/main" id="{2B0B38CD-805F-AC41-A452-4A2D0D2F595A}"/>
              </a:ext>
            </a:extLst>
          </p:cNvPr>
          <p:cNvSpPr/>
          <p:nvPr userDrawn="1"/>
        </p:nvSpPr>
        <p:spPr>
          <a:xfrm>
            <a:off x="6965953" y="4352926"/>
            <a:ext cx="899583" cy="90011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5" name="円/楕円 29">
            <a:extLst>
              <a:ext uri="{FF2B5EF4-FFF2-40B4-BE49-F238E27FC236}">
                <a16:creationId xmlns:a16="http://schemas.microsoft.com/office/drawing/2014/main" id="{4EEA7C2F-6030-C84D-BBE6-73DE027612C6}"/>
              </a:ext>
            </a:extLst>
          </p:cNvPr>
          <p:cNvSpPr/>
          <p:nvPr userDrawn="1"/>
        </p:nvSpPr>
        <p:spPr>
          <a:xfrm>
            <a:off x="4362453" y="4352926"/>
            <a:ext cx="901700" cy="90011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6" name="円/楕円 31">
            <a:extLst>
              <a:ext uri="{FF2B5EF4-FFF2-40B4-BE49-F238E27FC236}">
                <a16:creationId xmlns:a16="http://schemas.microsoft.com/office/drawing/2014/main" id="{67F63DD4-768D-3245-8612-008CB7B7302E}"/>
              </a:ext>
            </a:extLst>
          </p:cNvPr>
          <p:cNvSpPr/>
          <p:nvPr userDrawn="1"/>
        </p:nvSpPr>
        <p:spPr>
          <a:xfrm>
            <a:off x="4362453" y="2108201"/>
            <a:ext cx="901700" cy="90011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8106398" y="2265163"/>
            <a:ext cx="3660724" cy="110075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8106398" y="1773924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8106398" y="4455406"/>
            <a:ext cx="3660724" cy="110075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8106398" y="3964168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424881" y="2274530"/>
            <a:ext cx="3660724" cy="1100756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424881" y="1783292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424881" y="4464774"/>
            <a:ext cx="3660724" cy="1100756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424881" y="3973535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4655716" y="3338992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/>
          </p:nvPr>
        </p:nvSpPr>
        <p:spPr>
          <a:xfrm>
            <a:off x="7195999" y="2319303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/>
          </p:nvPr>
        </p:nvSpPr>
        <p:spPr>
          <a:xfrm>
            <a:off x="7198880" y="4562936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/>
          </p:nvPr>
        </p:nvSpPr>
        <p:spPr>
          <a:xfrm>
            <a:off x="4595703" y="4562936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/>
          </p:nvPr>
        </p:nvSpPr>
        <p:spPr>
          <a:xfrm>
            <a:off x="4595703" y="2319303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37" name="フッター プレースホルダー 2">
            <a:extLst>
              <a:ext uri="{FF2B5EF4-FFF2-40B4-BE49-F238E27FC236}">
                <a16:creationId xmlns:a16="http://schemas.microsoft.com/office/drawing/2014/main" id="{7F061D79-E0C4-DD49-AB87-702316F81221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8" name="スライド番号プレースホルダー 3">
            <a:extLst>
              <a:ext uri="{FF2B5EF4-FFF2-40B4-BE49-F238E27FC236}">
                <a16:creationId xmlns:a16="http://schemas.microsoft.com/office/drawing/2014/main" id="{86D05C5D-2E1B-4843-98F1-B080D5285101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4BD8E904-192D-2243-845E-8E0C2DA265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20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ドーナツ 4">
            <a:extLst>
              <a:ext uri="{FF2B5EF4-FFF2-40B4-BE49-F238E27FC236}">
                <a16:creationId xmlns:a16="http://schemas.microsoft.com/office/drawing/2014/main" id="{F95F65FC-E8EF-7F4E-8B1F-B54D66AE0238}"/>
              </a:ext>
            </a:extLst>
          </p:cNvPr>
          <p:cNvSpPr/>
          <p:nvPr userDrawn="1"/>
        </p:nvSpPr>
        <p:spPr>
          <a:xfrm>
            <a:off x="4176186" y="1719263"/>
            <a:ext cx="3839633" cy="3840163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6" name="アーチ 6">
            <a:extLst>
              <a:ext uri="{FF2B5EF4-FFF2-40B4-BE49-F238E27FC236}">
                <a16:creationId xmlns:a16="http://schemas.microsoft.com/office/drawing/2014/main" id="{3328C5C2-2CD6-7045-946B-34DB1D4B955C}"/>
              </a:ext>
            </a:extLst>
          </p:cNvPr>
          <p:cNvSpPr/>
          <p:nvPr userDrawn="1"/>
        </p:nvSpPr>
        <p:spPr>
          <a:xfrm>
            <a:off x="6119284" y="1719263"/>
            <a:ext cx="1896533" cy="210661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17" name="アーチ 6">
            <a:extLst>
              <a:ext uri="{FF2B5EF4-FFF2-40B4-BE49-F238E27FC236}">
                <a16:creationId xmlns:a16="http://schemas.microsoft.com/office/drawing/2014/main" id="{E18081EE-7E98-3140-B8AC-C8748B3A2E90}"/>
              </a:ext>
            </a:extLst>
          </p:cNvPr>
          <p:cNvSpPr/>
          <p:nvPr userDrawn="1"/>
        </p:nvSpPr>
        <p:spPr>
          <a:xfrm rot="5400000">
            <a:off x="6014246" y="3564203"/>
            <a:ext cx="1897063" cy="2106084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26" name="アーチ 6">
            <a:extLst>
              <a:ext uri="{FF2B5EF4-FFF2-40B4-BE49-F238E27FC236}">
                <a16:creationId xmlns:a16="http://schemas.microsoft.com/office/drawing/2014/main" id="{F99EC702-5AA5-324C-803B-BB71DF02B124}"/>
              </a:ext>
            </a:extLst>
          </p:cNvPr>
          <p:cNvSpPr/>
          <p:nvPr userDrawn="1"/>
        </p:nvSpPr>
        <p:spPr>
          <a:xfrm rot="10800000">
            <a:off x="4169834" y="3459163"/>
            <a:ext cx="1896533" cy="210661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27" name="アーチ 6">
            <a:extLst>
              <a:ext uri="{FF2B5EF4-FFF2-40B4-BE49-F238E27FC236}">
                <a16:creationId xmlns:a16="http://schemas.microsoft.com/office/drawing/2014/main" id="{26A8E257-3990-D045-A06B-0BE4E8B157C2}"/>
              </a:ext>
            </a:extLst>
          </p:cNvPr>
          <p:cNvSpPr/>
          <p:nvPr userDrawn="1"/>
        </p:nvSpPr>
        <p:spPr>
          <a:xfrm rot="16200000">
            <a:off x="4275139" y="1613959"/>
            <a:ext cx="1895475" cy="2106084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47" name="図プレースホルダー 46"/>
          <p:cNvSpPr>
            <a:spLocks noGrp="1"/>
          </p:cNvSpPr>
          <p:nvPr>
            <p:ph type="pic" sz="quarter" idx="42"/>
          </p:nvPr>
        </p:nvSpPr>
        <p:spPr>
          <a:xfrm>
            <a:off x="4572239" y="3656147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/>
          </p:nvPr>
        </p:nvSpPr>
        <p:spPr>
          <a:xfrm>
            <a:off x="6108525" y="3656368"/>
            <a:ext cx="1502595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/>
          </p:nvPr>
        </p:nvSpPr>
        <p:spPr>
          <a:xfrm>
            <a:off x="6108747" y="2120789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/>
          </p:nvPr>
        </p:nvSpPr>
        <p:spPr>
          <a:xfrm>
            <a:off x="4572397" y="2126090"/>
            <a:ext cx="1502595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8106398" y="2265164"/>
            <a:ext cx="3660724" cy="1283851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8106398" y="1589903"/>
            <a:ext cx="3660724" cy="74067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8106398" y="4455407"/>
            <a:ext cx="3660724" cy="1283851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8106398" y="3780146"/>
            <a:ext cx="3660724" cy="74067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424881" y="2274531"/>
            <a:ext cx="3660724" cy="1283851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424881" y="1599270"/>
            <a:ext cx="3660724" cy="74067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424881" y="4464775"/>
            <a:ext cx="3660724" cy="1283851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424881" y="3789514"/>
            <a:ext cx="3660724" cy="74067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フッター プレースホルダー 2">
            <a:extLst>
              <a:ext uri="{FF2B5EF4-FFF2-40B4-BE49-F238E27FC236}">
                <a16:creationId xmlns:a16="http://schemas.microsoft.com/office/drawing/2014/main" id="{2FF9D357-D5DA-214D-B981-B1F1C7E9354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18A288D9-14F9-D843-A19E-EFE78CD73F95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AD36AEEC-FF72-8048-8A03-68ED5087A1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33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山形 4">
            <a:extLst>
              <a:ext uri="{FF2B5EF4-FFF2-40B4-BE49-F238E27FC236}">
                <a16:creationId xmlns:a16="http://schemas.microsoft.com/office/drawing/2014/main" id="{801374F3-1AB5-6C48-B8ED-8FEFD78BB98B}"/>
              </a:ext>
            </a:extLst>
          </p:cNvPr>
          <p:cNvSpPr/>
          <p:nvPr userDrawn="1"/>
        </p:nvSpPr>
        <p:spPr>
          <a:xfrm>
            <a:off x="440267" y="2924175"/>
            <a:ext cx="2353733" cy="312739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0" name="山形 5">
            <a:extLst>
              <a:ext uri="{FF2B5EF4-FFF2-40B4-BE49-F238E27FC236}">
                <a16:creationId xmlns:a16="http://schemas.microsoft.com/office/drawing/2014/main" id="{B9D28502-5EE1-9D43-BF1E-3414180CC38B}"/>
              </a:ext>
            </a:extLst>
          </p:cNvPr>
          <p:cNvSpPr/>
          <p:nvPr userDrawn="1"/>
        </p:nvSpPr>
        <p:spPr>
          <a:xfrm>
            <a:off x="2690284" y="2924175"/>
            <a:ext cx="2353733" cy="312739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1" name="山形 6">
            <a:extLst>
              <a:ext uri="{FF2B5EF4-FFF2-40B4-BE49-F238E27FC236}">
                <a16:creationId xmlns:a16="http://schemas.microsoft.com/office/drawing/2014/main" id="{4DE7A353-D838-D94E-8ADE-7837ED1588A6}"/>
              </a:ext>
            </a:extLst>
          </p:cNvPr>
          <p:cNvSpPr/>
          <p:nvPr userDrawn="1"/>
        </p:nvSpPr>
        <p:spPr>
          <a:xfrm>
            <a:off x="4940300" y="2924175"/>
            <a:ext cx="2353733" cy="312739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2" name="山形 7">
            <a:extLst>
              <a:ext uri="{FF2B5EF4-FFF2-40B4-BE49-F238E27FC236}">
                <a16:creationId xmlns:a16="http://schemas.microsoft.com/office/drawing/2014/main" id="{2A3321EA-A820-7F4B-9367-24D7CA041A88}"/>
              </a:ext>
            </a:extLst>
          </p:cNvPr>
          <p:cNvSpPr/>
          <p:nvPr userDrawn="1"/>
        </p:nvSpPr>
        <p:spPr>
          <a:xfrm>
            <a:off x="7190318" y="2924175"/>
            <a:ext cx="2353733" cy="312739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3" name="山形 8">
            <a:extLst>
              <a:ext uri="{FF2B5EF4-FFF2-40B4-BE49-F238E27FC236}">
                <a16:creationId xmlns:a16="http://schemas.microsoft.com/office/drawing/2014/main" id="{23566793-2A46-9749-9F27-89569C121489}"/>
              </a:ext>
            </a:extLst>
          </p:cNvPr>
          <p:cNvSpPr/>
          <p:nvPr userDrawn="1"/>
        </p:nvSpPr>
        <p:spPr>
          <a:xfrm>
            <a:off x="9440334" y="2924175"/>
            <a:ext cx="2353733" cy="312739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595959"/>
              </a:solidFill>
            </a:endParaRPr>
          </a:p>
        </p:txBody>
      </p:sp>
      <p:sp>
        <p:nvSpPr>
          <p:cNvPr id="34" name="円/楕円 9">
            <a:extLst>
              <a:ext uri="{FF2B5EF4-FFF2-40B4-BE49-F238E27FC236}">
                <a16:creationId xmlns:a16="http://schemas.microsoft.com/office/drawing/2014/main" id="{AB30CC4B-4070-F140-AC0E-566622FD241B}"/>
              </a:ext>
            </a:extLst>
          </p:cNvPr>
          <p:cNvSpPr/>
          <p:nvPr userDrawn="1"/>
        </p:nvSpPr>
        <p:spPr>
          <a:xfrm>
            <a:off x="1166286" y="2630488"/>
            <a:ext cx="901700" cy="90011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5" name="円/楕円 11">
            <a:extLst>
              <a:ext uri="{FF2B5EF4-FFF2-40B4-BE49-F238E27FC236}">
                <a16:creationId xmlns:a16="http://schemas.microsoft.com/office/drawing/2014/main" id="{8D55A0B7-33F7-184C-B207-AF1E8E9FE7D6}"/>
              </a:ext>
            </a:extLst>
          </p:cNvPr>
          <p:cNvSpPr/>
          <p:nvPr userDrawn="1"/>
        </p:nvSpPr>
        <p:spPr>
          <a:xfrm>
            <a:off x="3395133" y="2630488"/>
            <a:ext cx="899584" cy="90011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6" name="円/楕円 13">
            <a:extLst>
              <a:ext uri="{FF2B5EF4-FFF2-40B4-BE49-F238E27FC236}">
                <a16:creationId xmlns:a16="http://schemas.microsoft.com/office/drawing/2014/main" id="{5CE8FAF8-F45F-8E4A-90C7-E560A913193C}"/>
              </a:ext>
            </a:extLst>
          </p:cNvPr>
          <p:cNvSpPr/>
          <p:nvPr userDrawn="1"/>
        </p:nvSpPr>
        <p:spPr>
          <a:xfrm>
            <a:off x="5645153" y="2630488"/>
            <a:ext cx="899583" cy="90011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7" name="円/楕円 15">
            <a:extLst>
              <a:ext uri="{FF2B5EF4-FFF2-40B4-BE49-F238E27FC236}">
                <a16:creationId xmlns:a16="http://schemas.microsoft.com/office/drawing/2014/main" id="{7949B47A-47CE-7045-9E76-E698FDCB7BA4}"/>
              </a:ext>
            </a:extLst>
          </p:cNvPr>
          <p:cNvSpPr/>
          <p:nvPr userDrawn="1"/>
        </p:nvSpPr>
        <p:spPr>
          <a:xfrm>
            <a:off x="7918453" y="2630488"/>
            <a:ext cx="899583" cy="90011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8" name="円/楕円 17">
            <a:extLst>
              <a:ext uri="{FF2B5EF4-FFF2-40B4-BE49-F238E27FC236}">
                <a16:creationId xmlns:a16="http://schemas.microsoft.com/office/drawing/2014/main" id="{7D788D8C-DCA3-D643-9E33-91CCDE76A270}"/>
              </a:ext>
            </a:extLst>
          </p:cNvPr>
          <p:cNvSpPr/>
          <p:nvPr userDrawn="1"/>
        </p:nvSpPr>
        <p:spPr>
          <a:xfrm>
            <a:off x="10168467" y="2630488"/>
            <a:ext cx="899584" cy="90011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/>
          </p:nvPr>
        </p:nvSpPr>
        <p:spPr>
          <a:xfrm>
            <a:off x="1399893" y="2841389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/>
          </p:nvPr>
        </p:nvSpPr>
        <p:spPr>
          <a:xfrm>
            <a:off x="3628173" y="2841389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/>
          </p:nvPr>
        </p:nvSpPr>
        <p:spPr>
          <a:xfrm>
            <a:off x="5878089" y="2841389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/>
          </p:nvPr>
        </p:nvSpPr>
        <p:spPr>
          <a:xfrm>
            <a:off x="8150529" y="2841389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/>
          </p:nvPr>
        </p:nvSpPr>
        <p:spPr>
          <a:xfrm>
            <a:off x="10400741" y="2841389"/>
            <a:ext cx="456283" cy="456243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544902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2765341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5015787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7236227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/>
          </p:nvPr>
        </p:nvSpPr>
        <p:spPr>
          <a:xfrm>
            <a:off x="9537909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544901" y="3590722"/>
            <a:ext cx="2145616" cy="19385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/>
          </p:nvPr>
        </p:nvSpPr>
        <p:spPr>
          <a:xfrm>
            <a:off x="2795347" y="3590722"/>
            <a:ext cx="2145616" cy="19385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/>
          </p:nvPr>
        </p:nvSpPr>
        <p:spPr>
          <a:xfrm>
            <a:off x="5045792" y="3590722"/>
            <a:ext cx="2145616" cy="19385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/>
          </p:nvPr>
        </p:nvSpPr>
        <p:spPr>
          <a:xfrm>
            <a:off x="7296237" y="3590722"/>
            <a:ext cx="2145616" cy="19385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/>
          </p:nvPr>
        </p:nvSpPr>
        <p:spPr>
          <a:xfrm>
            <a:off x="9546683" y="3590722"/>
            <a:ext cx="2145616" cy="193851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フッター プレースホルダー 2">
            <a:extLst>
              <a:ext uri="{FF2B5EF4-FFF2-40B4-BE49-F238E27FC236}">
                <a16:creationId xmlns:a16="http://schemas.microsoft.com/office/drawing/2014/main" id="{14B1F575-B214-7444-9B54-FA20328F6696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0" name="スライド番号プレースホルダー 3">
            <a:extLst>
              <a:ext uri="{FF2B5EF4-FFF2-40B4-BE49-F238E27FC236}">
                <a16:creationId xmlns:a16="http://schemas.microsoft.com/office/drawing/2014/main" id="{A8ED7142-BD20-D040-8417-853E0EED7D25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9BC05179-4865-CF44-A46A-6B476113FC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96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/>
          </p:nvPr>
        </p:nvSpPr>
        <p:spPr>
          <a:xfrm>
            <a:off x="-529" y="1268762"/>
            <a:ext cx="12192000" cy="3030337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6095473" y="1268943"/>
            <a:ext cx="6096529" cy="3030008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105212" y="5045426"/>
            <a:ext cx="7951573" cy="1083877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2105212" y="4599132"/>
            <a:ext cx="7951573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6216026" y="1388776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/>
          </p:nvPr>
        </p:nvSpPr>
        <p:spPr>
          <a:xfrm>
            <a:off x="6846150" y="1466489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6936165" y="1448781"/>
            <a:ext cx="4860963" cy="6300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6216026" y="2061145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/>
          </p:nvPr>
        </p:nvSpPr>
        <p:spPr>
          <a:xfrm>
            <a:off x="6846150" y="2138859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936165" y="2121150"/>
            <a:ext cx="4860963" cy="6300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6216026" y="2738926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/>
          </p:nvPr>
        </p:nvSpPr>
        <p:spPr>
          <a:xfrm>
            <a:off x="6846150" y="2816640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6936165" y="2798930"/>
            <a:ext cx="4860963" cy="6300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216026" y="3399000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/>
          </p:nvPr>
        </p:nvSpPr>
        <p:spPr>
          <a:xfrm>
            <a:off x="6846150" y="3476713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936165" y="3459005"/>
            <a:ext cx="4860963" cy="63007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フッター プレースホルダー 2">
            <a:extLst>
              <a:ext uri="{FF2B5EF4-FFF2-40B4-BE49-F238E27FC236}">
                <a16:creationId xmlns:a16="http://schemas.microsoft.com/office/drawing/2014/main" id="{B8C54E15-7BD1-5548-8B4D-E90FE623901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6" name="スライド番号プレースホルダー 3">
            <a:extLst>
              <a:ext uri="{FF2B5EF4-FFF2-40B4-BE49-F238E27FC236}">
                <a16:creationId xmlns:a16="http://schemas.microsoft.com/office/drawing/2014/main" id="{7261022E-36C9-AD42-9C3A-2AEEAAA19EB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85B14BCF-2924-A34A-8AF6-7D06EB284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33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25">
            <a:extLst>
              <a:ext uri="{FF2B5EF4-FFF2-40B4-BE49-F238E27FC236}">
                <a16:creationId xmlns:a16="http://schemas.microsoft.com/office/drawing/2014/main" id="{683314D1-8F68-5045-93C0-F4780211C235}"/>
              </a:ext>
            </a:extLst>
          </p:cNvPr>
          <p:cNvGrpSpPr/>
          <p:nvPr userDrawn="1"/>
        </p:nvGrpSpPr>
        <p:grpSpPr>
          <a:xfrm>
            <a:off x="5302307" y="1524874"/>
            <a:ext cx="2156659" cy="217324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ドーナツ 4">
              <a:extLst>
                <a:ext uri="{FF2B5EF4-FFF2-40B4-BE49-F238E27FC236}">
                  <a16:creationId xmlns:a16="http://schemas.microsoft.com/office/drawing/2014/main" id="{76A51EAB-D950-2546-A1AC-85AA3E825724}"/>
                </a:ext>
              </a:extLst>
            </p:cNvPr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15" name="台形 5">
              <a:extLst>
                <a:ext uri="{FF2B5EF4-FFF2-40B4-BE49-F238E27FC236}">
                  <a16:creationId xmlns:a16="http://schemas.microsoft.com/office/drawing/2014/main" id="{9E25D724-1F2C-C344-8BBA-DD2FF4D8F447}"/>
                </a:ext>
              </a:extLst>
            </p:cNvPr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6" name="台形 9">
              <a:extLst>
                <a:ext uri="{FF2B5EF4-FFF2-40B4-BE49-F238E27FC236}">
                  <a16:creationId xmlns:a16="http://schemas.microsoft.com/office/drawing/2014/main" id="{4FB03E19-6797-E342-A1EE-124F675AB781}"/>
                </a:ext>
              </a:extLst>
            </p:cNvPr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17" name="グループ化 12">
              <a:extLst>
                <a:ext uri="{FF2B5EF4-FFF2-40B4-BE49-F238E27FC236}">
                  <a16:creationId xmlns:a16="http://schemas.microsoft.com/office/drawing/2014/main" id="{56736B80-1BA5-EF4E-B0ED-5F313393B1D4}"/>
                </a:ext>
              </a:extLst>
            </p:cNvPr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7" name="台形 10">
                <a:extLst>
                  <a:ext uri="{FF2B5EF4-FFF2-40B4-BE49-F238E27FC236}">
                    <a16:creationId xmlns:a16="http://schemas.microsoft.com/office/drawing/2014/main" id="{0625DBD3-DD68-CB45-8F26-FC5A78E453D3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台形 11">
                <a:extLst>
                  <a:ext uri="{FF2B5EF4-FFF2-40B4-BE49-F238E27FC236}">
                    <a16:creationId xmlns:a16="http://schemas.microsoft.com/office/drawing/2014/main" id="{B804251F-1EA0-D549-9EEC-1F29CAEACD26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グループ化 15">
              <a:extLst>
                <a:ext uri="{FF2B5EF4-FFF2-40B4-BE49-F238E27FC236}">
                  <a16:creationId xmlns:a16="http://schemas.microsoft.com/office/drawing/2014/main" id="{151BC00F-3288-5C48-97EF-5280ABBA8FF9}"/>
                </a:ext>
              </a:extLst>
            </p:cNvPr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5" name="台形 16">
                <a:extLst>
                  <a:ext uri="{FF2B5EF4-FFF2-40B4-BE49-F238E27FC236}">
                    <a16:creationId xmlns:a16="http://schemas.microsoft.com/office/drawing/2014/main" id="{5B15728D-7390-F54F-B5CC-F84C7554ADC7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台形 17">
                <a:extLst>
                  <a:ext uri="{FF2B5EF4-FFF2-40B4-BE49-F238E27FC236}">
                    <a16:creationId xmlns:a16="http://schemas.microsoft.com/office/drawing/2014/main" id="{7A1017FE-80BC-F149-AB34-2D4E372329B4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96684F4D-E09A-6040-9D4C-2CD9BCCBBF6C}"/>
                </a:ext>
              </a:extLst>
            </p:cNvPr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19">
                <a:extLst>
                  <a:ext uri="{FF2B5EF4-FFF2-40B4-BE49-F238E27FC236}">
                    <a16:creationId xmlns:a16="http://schemas.microsoft.com/office/drawing/2014/main" id="{70EBCE9A-7833-B049-BDD8-840A18BF7122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台形 20">
                <a:extLst>
                  <a:ext uri="{FF2B5EF4-FFF2-40B4-BE49-F238E27FC236}">
                    <a16:creationId xmlns:a16="http://schemas.microsoft.com/office/drawing/2014/main" id="{99D7533B-A662-334A-B07C-101EC6909593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グループ化 21">
              <a:extLst>
                <a:ext uri="{FF2B5EF4-FFF2-40B4-BE49-F238E27FC236}">
                  <a16:creationId xmlns:a16="http://schemas.microsoft.com/office/drawing/2014/main" id="{1284E1C7-4493-044A-838B-A1802B6CAAC2}"/>
                </a:ext>
              </a:extLst>
            </p:cNvPr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1" name="台形 22">
                <a:extLst>
                  <a:ext uri="{FF2B5EF4-FFF2-40B4-BE49-F238E27FC236}">
                    <a16:creationId xmlns:a16="http://schemas.microsoft.com/office/drawing/2014/main" id="{1C202585-92A4-1840-8FCC-71A2455FCFBC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台形 23">
                <a:extLst>
                  <a:ext uri="{FF2B5EF4-FFF2-40B4-BE49-F238E27FC236}">
                    <a16:creationId xmlns:a16="http://schemas.microsoft.com/office/drawing/2014/main" id="{74906708-846E-CA4D-B56F-582B4935D3EF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9" name="グループ化 26">
            <a:extLst>
              <a:ext uri="{FF2B5EF4-FFF2-40B4-BE49-F238E27FC236}">
                <a16:creationId xmlns:a16="http://schemas.microsoft.com/office/drawing/2014/main" id="{DE81B8FB-E117-0147-8187-234836E41845}"/>
              </a:ext>
            </a:extLst>
          </p:cNvPr>
          <p:cNvGrpSpPr/>
          <p:nvPr userDrawn="1"/>
        </p:nvGrpSpPr>
        <p:grpSpPr>
          <a:xfrm>
            <a:off x="7214918" y="3241382"/>
            <a:ext cx="1302799" cy="131281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0" name="ドーナツ 27">
              <a:extLst>
                <a:ext uri="{FF2B5EF4-FFF2-40B4-BE49-F238E27FC236}">
                  <a16:creationId xmlns:a16="http://schemas.microsoft.com/office/drawing/2014/main" id="{7DFDCF30-391F-CF46-BBC7-2DF8469730ED}"/>
                </a:ext>
              </a:extLst>
            </p:cNvPr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31" name="台形 28">
              <a:extLst>
                <a:ext uri="{FF2B5EF4-FFF2-40B4-BE49-F238E27FC236}">
                  <a16:creationId xmlns:a16="http://schemas.microsoft.com/office/drawing/2014/main" id="{AE810EB7-2BAE-1F41-83EA-51CA9B1DBCFA}"/>
                </a:ext>
              </a:extLst>
            </p:cNvPr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2" name="台形 29">
              <a:extLst>
                <a:ext uri="{FF2B5EF4-FFF2-40B4-BE49-F238E27FC236}">
                  <a16:creationId xmlns:a16="http://schemas.microsoft.com/office/drawing/2014/main" id="{C85DE3DE-D4C8-F040-AEC3-8DBC977C7D17}"/>
                </a:ext>
              </a:extLst>
            </p:cNvPr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33" name="グループ化 30">
              <a:extLst>
                <a:ext uri="{FF2B5EF4-FFF2-40B4-BE49-F238E27FC236}">
                  <a16:creationId xmlns:a16="http://schemas.microsoft.com/office/drawing/2014/main" id="{2409B16E-7CF3-3340-BD0B-1AB6D7BE73E4}"/>
                </a:ext>
              </a:extLst>
            </p:cNvPr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3" name="台形 40">
                <a:extLst>
                  <a:ext uri="{FF2B5EF4-FFF2-40B4-BE49-F238E27FC236}">
                    <a16:creationId xmlns:a16="http://schemas.microsoft.com/office/drawing/2014/main" id="{7E62BCAA-4D7F-8B42-9669-BB979422E4E7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台形 41">
                <a:extLst>
                  <a:ext uri="{FF2B5EF4-FFF2-40B4-BE49-F238E27FC236}">
                    <a16:creationId xmlns:a16="http://schemas.microsoft.com/office/drawing/2014/main" id="{95F19910-057A-B548-9C8D-739F8088F6D1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4" name="グループ化 31">
              <a:extLst>
                <a:ext uri="{FF2B5EF4-FFF2-40B4-BE49-F238E27FC236}">
                  <a16:creationId xmlns:a16="http://schemas.microsoft.com/office/drawing/2014/main" id="{460CB5A5-2912-6445-AB8B-EDC8929BE43A}"/>
                </a:ext>
              </a:extLst>
            </p:cNvPr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38">
                <a:extLst>
                  <a:ext uri="{FF2B5EF4-FFF2-40B4-BE49-F238E27FC236}">
                    <a16:creationId xmlns:a16="http://schemas.microsoft.com/office/drawing/2014/main" id="{D18E7373-ADCE-9F44-BFD1-DA26D7F4BA31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台形 39">
                <a:extLst>
                  <a:ext uri="{FF2B5EF4-FFF2-40B4-BE49-F238E27FC236}">
                    <a16:creationId xmlns:a16="http://schemas.microsoft.com/office/drawing/2014/main" id="{214EC680-0BBB-F049-B958-1400AD31C6AD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5" name="グループ化 32">
              <a:extLst>
                <a:ext uri="{FF2B5EF4-FFF2-40B4-BE49-F238E27FC236}">
                  <a16:creationId xmlns:a16="http://schemas.microsoft.com/office/drawing/2014/main" id="{5582F1DC-B85A-294E-B3C6-877E2B5B21DA}"/>
                </a:ext>
              </a:extLst>
            </p:cNvPr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6">
                <a:extLst>
                  <a:ext uri="{FF2B5EF4-FFF2-40B4-BE49-F238E27FC236}">
                    <a16:creationId xmlns:a16="http://schemas.microsoft.com/office/drawing/2014/main" id="{693C57F9-89F1-3941-AF09-65585BCA24BB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台形 37">
                <a:extLst>
                  <a:ext uri="{FF2B5EF4-FFF2-40B4-BE49-F238E27FC236}">
                    <a16:creationId xmlns:a16="http://schemas.microsoft.com/office/drawing/2014/main" id="{4636533B-B8B8-A343-AAF3-41171B4EFFB9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" name="グループ化 33">
              <a:extLst>
                <a:ext uri="{FF2B5EF4-FFF2-40B4-BE49-F238E27FC236}">
                  <a16:creationId xmlns:a16="http://schemas.microsoft.com/office/drawing/2014/main" id="{C0FF9F8D-F976-674D-81EB-2C36697B21CF}"/>
                </a:ext>
              </a:extLst>
            </p:cNvPr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4">
                <a:extLst>
                  <a:ext uri="{FF2B5EF4-FFF2-40B4-BE49-F238E27FC236}">
                    <a16:creationId xmlns:a16="http://schemas.microsoft.com/office/drawing/2014/main" id="{3365CB16-DBDE-4741-A484-17C0746488D4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台形 35">
                <a:extLst>
                  <a:ext uri="{FF2B5EF4-FFF2-40B4-BE49-F238E27FC236}">
                    <a16:creationId xmlns:a16="http://schemas.microsoft.com/office/drawing/2014/main" id="{F930F1A3-42FF-8641-A25B-7A9DD417F061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5" name="グループ化 42">
            <a:extLst>
              <a:ext uri="{FF2B5EF4-FFF2-40B4-BE49-F238E27FC236}">
                <a16:creationId xmlns:a16="http://schemas.microsoft.com/office/drawing/2014/main" id="{E78D6DB8-2312-8042-8A8F-F9832B35D7CE}"/>
              </a:ext>
            </a:extLst>
          </p:cNvPr>
          <p:cNvGrpSpPr/>
          <p:nvPr userDrawn="1"/>
        </p:nvGrpSpPr>
        <p:grpSpPr>
          <a:xfrm>
            <a:off x="4480832" y="3485664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ドーナツ 43">
              <a:extLst>
                <a:ext uri="{FF2B5EF4-FFF2-40B4-BE49-F238E27FC236}">
                  <a16:creationId xmlns:a16="http://schemas.microsoft.com/office/drawing/2014/main" id="{AE87ED0F-2BDB-474F-95A1-5C159A867CBF}"/>
                </a:ext>
              </a:extLst>
            </p:cNvPr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47" name="台形 44">
              <a:extLst>
                <a:ext uri="{FF2B5EF4-FFF2-40B4-BE49-F238E27FC236}">
                  <a16:creationId xmlns:a16="http://schemas.microsoft.com/office/drawing/2014/main" id="{6BD9C37D-9EE1-D940-BAF6-646E28F7E15F}"/>
                </a:ext>
              </a:extLst>
            </p:cNvPr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8" name="台形 45">
              <a:extLst>
                <a:ext uri="{FF2B5EF4-FFF2-40B4-BE49-F238E27FC236}">
                  <a16:creationId xmlns:a16="http://schemas.microsoft.com/office/drawing/2014/main" id="{2390E98B-2021-1A42-BF60-B85088AC8FBB}"/>
                </a:ext>
              </a:extLst>
            </p:cNvPr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49" name="グループ化 46">
              <a:extLst>
                <a:ext uri="{FF2B5EF4-FFF2-40B4-BE49-F238E27FC236}">
                  <a16:creationId xmlns:a16="http://schemas.microsoft.com/office/drawing/2014/main" id="{A68FEEE7-E114-DE40-875D-9A9208E240C0}"/>
                </a:ext>
              </a:extLst>
            </p:cNvPr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9" name="台形 56">
                <a:extLst>
                  <a:ext uri="{FF2B5EF4-FFF2-40B4-BE49-F238E27FC236}">
                    <a16:creationId xmlns:a16="http://schemas.microsoft.com/office/drawing/2014/main" id="{85514E1F-C5B1-BF49-A832-847210A4BFD4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台形 57">
                <a:extLst>
                  <a:ext uri="{FF2B5EF4-FFF2-40B4-BE49-F238E27FC236}">
                    <a16:creationId xmlns:a16="http://schemas.microsoft.com/office/drawing/2014/main" id="{8D2876E8-1D5D-F94B-8013-28E3DBBB12A0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0" name="グループ化 47">
              <a:extLst>
                <a:ext uri="{FF2B5EF4-FFF2-40B4-BE49-F238E27FC236}">
                  <a16:creationId xmlns:a16="http://schemas.microsoft.com/office/drawing/2014/main" id="{163D8D05-ADB3-1549-82AA-D07B8519C689}"/>
                </a:ext>
              </a:extLst>
            </p:cNvPr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4">
                <a:extLst>
                  <a:ext uri="{FF2B5EF4-FFF2-40B4-BE49-F238E27FC236}">
                    <a16:creationId xmlns:a16="http://schemas.microsoft.com/office/drawing/2014/main" id="{A059958A-5A58-7E48-B07C-37A138A84188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台形 55">
                <a:extLst>
                  <a:ext uri="{FF2B5EF4-FFF2-40B4-BE49-F238E27FC236}">
                    <a16:creationId xmlns:a16="http://schemas.microsoft.com/office/drawing/2014/main" id="{13E90E12-5963-3D47-9D80-B67859E78FDC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" name="グループ化 48">
              <a:extLst>
                <a:ext uri="{FF2B5EF4-FFF2-40B4-BE49-F238E27FC236}">
                  <a16:creationId xmlns:a16="http://schemas.microsoft.com/office/drawing/2014/main" id="{B4D74B6A-26DE-1D43-9105-7010C8BEB42C}"/>
                </a:ext>
              </a:extLst>
            </p:cNvPr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2">
                <a:extLst>
                  <a:ext uri="{FF2B5EF4-FFF2-40B4-BE49-F238E27FC236}">
                    <a16:creationId xmlns:a16="http://schemas.microsoft.com/office/drawing/2014/main" id="{F1C71B4D-0042-FC46-809B-4C2B01E40F73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台形 53">
                <a:extLst>
                  <a:ext uri="{FF2B5EF4-FFF2-40B4-BE49-F238E27FC236}">
                    <a16:creationId xmlns:a16="http://schemas.microsoft.com/office/drawing/2014/main" id="{8DE00DC8-125F-A846-AFE7-0A1F55F0158D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2" name="グループ化 49">
              <a:extLst>
                <a:ext uri="{FF2B5EF4-FFF2-40B4-BE49-F238E27FC236}">
                  <a16:creationId xmlns:a16="http://schemas.microsoft.com/office/drawing/2014/main" id="{85441F69-CA62-A344-BB2B-D9892E4E3BB5}"/>
                </a:ext>
              </a:extLst>
            </p:cNvPr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0">
                <a:extLst>
                  <a:ext uri="{FF2B5EF4-FFF2-40B4-BE49-F238E27FC236}">
                    <a16:creationId xmlns:a16="http://schemas.microsoft.com/office/drawing/2014/main" id="{C4BF7473-A956-5742-B416-3E0A9C22D8E9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台形 51">
                <a:extLst>
                  <a:ext uri="{FF2B5EF4-FFF2-40B4-BE49-F238E27FC236}">
                    <a16:creationId xmlns:a16="http://schemas.microsoft.com/office/drawing/2014/main" id="{56D488D8-39EA-8D49-9A7D-987DC684F6E7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1" name="グループ化 58">
            <a:extLst>
              <a:ext uri="{FF2B5EF4-FFF2-40B4-BE49-F238E27FC236}">
                <a16:creationId xmlns:a16="http://schemas.microsoft.com/office/drawing/2014/main" id="{7E17BA6E-045A-6241-9EC3-7C97FC771141}"/>
              </a:ext>
            </a:extLst>
          </p:cNvPr>
          <p:cNvGrpSpPr/>
          <p:nvPr userDrawn="1"/>
        </p:nvGrpSpPr>
        <p:grpSpPr>
          <a:xfrm>
            <a:off x="3233677" y="2364216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2" name="ドーナツ 59">
              <a:extLst>
                <a:ext uri="{FF2B5EF4-FFF2-40B4-BE49-F238E27FC236}">
                  <a16:creationId xmlns:a16="http://schemas.microsoft.com/office/drawing/2014/main" id="{7184A7A9-47CE-5847-A54C-A4E7A3B2C701}"/>
                </a:ext>
              </a:extLst>
            </p:cNvPr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63" name="台形 60">
              <a:extLst>
                <a:ext uri="{FF2B5EF4-FFF2-40B4-BE49-F238E27FC236}">
                  <a16:creationId xmlns:a16="http://schemas.microsoft.com/office/drawing/2014/main" id="{AEAEE194-CD8C-3B43-9BAD-A0E06EEF1458}"/>
                </a:ext>
              </a:extLst>
            </p:cNvPr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4" name="台形 61">
              <a:extLst>
                <a:ext uri="{FF2B5EF4-FFF2-40B4-BE49-F238E27FC236}">
                  <a16:creationId xmlns:a16="http://schemas.microsoft.com/office/drawing/2014/main" id="{E3639259-9621-0F4E-9E0B-55C8F92890E9}"/>
                </a:ext>
              </a:extLst>
            </p:cNvPr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65" name="グループ化 62">
              <a:extLst>
                <a:ext uri="{FF2B5EF4-FFF2-40B4-BE49-F238E27FC236}">
                  <a16:creationId xmlns:a16="http://schemas.microsoft.com/office/drawing/2014/main" id="{19EAB540-E4AD-6845-8832-F60F3E992C86}"/>
                </a:ext>
              </a:extLst>
            </p:cNvPr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5" name="台形 72">
                <a:extLst>
                  <a:ext uri="{FF2B5EF4-FFF2-40B4-BE49-F238E27FC236}">
                    <a16:creationId xmlns:a16="http://schemas.microsoft.com/office/drawing/2014/main" id="{53BF6AA2-E0D7-A949-A293-8EA12305B9D8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台形 73">
                <a:extLst>
                  <a:ext uri="{FF2B5EF4-FFF2-40B4-BE49-F238E27FC236}">
                    <a16:creationId xmlns:a16="http://schemas.microsoft.com/office/drawing/2014/main" id="{D431A5CB-4094-5D41-8D71-DC6F8703889C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6" name="グループ化 63">
              <a:extLst>
                <a:ext uri="{FF2B5EF4-FFF2-40B4-BE49-F238E27FC236}">
                  <a16:creationId xmlns:a16="http://schemas.microsoft.com/office/drawing/2014/main" id="{65052A1D-7B00-584F-B4FC-60B726A6CB9F}"/>
                </a:ext>
              </a:extLst>
            </p:cNvPr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0">
                <a:extLst>
                  <a:ext uri="{FF2B5EF4-FFF2-40B4-BE49-F238E27FC236}">
                    <a16:creationId xmlns:a16="http://schemas.microsoft.com/office/drawing/2014/main" id="{33B63295-C1A9-464C-9D8B-8B29DCF76ED0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台形 71">
                <a:extLst>
                  <a:ext uri="{FF2B5EF4-FFF2-40B4-BE49-F238E27FC236}">
                    <a16:creationId xmlns:a16="http://schemas.microsoft.com/office/drawing/2014/main" id="{AC726EDA-02DC-BC4D-A87B-92CF1A90D96D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7" name="グループ化 64">
              <a:extLst>
                <a:ext uri="{FF2B5EF4-FFF2-40B4-BE49-F238E27FC236}">
                  <a16:creationId xmlns:a16="http://schemas.microsoft.com/office/drawing/2014/main" id="{462CA18E-2325-FD47-9078-51B2336AA2C7}"/>
                </a:ext>
              </a:extLst>
            </p:cNvPr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68">
                <a:extLst>
                  <a:ext uri="{FF2B5EF4-FFF2-40B4-BE49-F238E27FC236}">
                    <a16:creationId xmlns:a16="http://schemas.microsoft.com/office/drawing/2014/main" id="{F7910DEA-0EFF-9D42-8A94-62E23EEF9C6D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台形 69">
                <a:extLst>
                  <a:ext uri="{FF2B5EF4-FFF2-40B4-BE49-F238E27FC236}">
                    <a16:creationId xmlns:a16="http://schemas.microsoft.com/office/drawing/2014/main" id="{1925D233-AD85-0B42-AC26-6C6B69CD18F2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8" name="グループ化 65">
              <a:extLst>
                <a:ext uri="{FF2B5EF4-FFF2-40B4-BE49-F238E27FC236}">
                  <a16:creationId xmlns:a16="http://schemas.microsoft.com/office/drawing/2014/main" id="{52D07B33-759E-354A-B9CA-27E178993AA5}"/>
                </a:ext>
              </a:extLst>
            </p:cNvPr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6">
                <a:extLst>
                  <a:ext uri="{FF2B5EF4-FFF2-40B4-BE49-F238E27FC236}">
                    <a16:creationId xmlns:a16="http://schemas.microsoft.com/office/drawing/2014/main" id="{69365237-D63E-F04D-A3F3-8ED6989A843B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台形 67">
                <a:extLst>
                  <a:ext uri="{FF2B5EF4-FFF2-40B4-BE49-F238E27FC236}">
                    <a16:creationId xmlns:a16="http://schemas.microsoft.com/office/drawing/2014/main" id="{B84D60C3-9A8B-0541-BB0E-693EA4E44410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7" name="グループ化 74">
            <a:extLst>
              <a:ext uri="{FF2B5EF4-FFF2-40B4-BE49-F238E27FC236}">
                <a16:creationId xmlns:a16="http://schemas.microsoft.com/office/drawing/2014/main" id="{AB8F42E9-55DC-0640-A930-FCCF34FB10A1}"/>
              </a:ext>
            </a:extLst>
          </p:cNvPr>
          <p:cNvGrpSpPr/>
          <p:nvPr userDrawn="1"/>
        </p:nvGrpSpPr>
        <p:grpSpPr>
          <a:xfrm>
            <a:off x="2045986" y="3176877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8" name="ドーナツ 75">
              <a:extLst>
                <a:ext uri="{FF2B5EF4-FFF2-40B4-BE49-F238E27FC236}">
                  <a16:creationId xmlns:a16="http://schemas.microsoft.com/office/drawing/2014/main" id="{C9DC559B-695E-CA4A-BF16-88FBACCCC230}"/>
                </a:ext>
              </a:extLst>
            </p:cNvPr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79" name="台形 76">
              <a:extLst>
                <a:ext uri="{FF2B5EF4-FFF2-40B4-BE49-F238E27FC236}">
                  <a16:creationId xmlns:a16="http://schemas.microsoft.com/office/drawing/2014/main" id="{27E5CB23-F30C-2544-A2A7-DC22D08D5EC7}"/>
                </a:ext>
              </a:extLst>
            </p:cNvPr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80" name="台形 77">
              <a:extLst>
                <a:ext uri="{FF2B5EF4-FFF2-40B4-BE49-F238E27FC236}">
                  <a16:creationId xmlns:a16="http://schemas.microsoft.com/office/drawing/2014/main" id="{DC7A4728-BEEA-E641-A2D6-5227F62BA28A}"/>
                </a:ext>
              </a:extLst>
            </p:cNvPr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81" name="グループ化 78">
              <a:extLst>
                <a:ext uri="{FF2B5EF4-FFF2-40B4-BE49-F238E27FC236}">
                  <a16:creationId xmlns:a16="http://schemas.microsoft.com/office/drawing/2014/main" id="{DE3AAF33-953C-8346-A628-B71E533902C4}"/>
                </a:ext>
              </a:extLst>
            </p:cNvPr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01" name="台形 88">
                <a:extLst>
                  <a:ext uri="{FF2B5EF4-FFF2-40B4-BE49-F238E27FC236}">
                    <a16:creationId xmlns:a16="http://schemas.microsoft.com/office/drawing/2014/main" id="{110C4A6B-1868-AC49-8ADC-726AEC601DFD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台形 89">
                <a:extLst>
                  <a:ext uri="{FF2B5EF4-FFF2-40B4-BE49-F238E27FC236}">
                    <a16:creationId xmlns:a16="http://schemas.microsoft.com/office/drawing/2014/main" id="{C997AC07-2BA8-FD4F-BB20-7AC466993D34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2" name="グループ化 79">
              <a:extLst>
                <a:ext uri="{FF2B5EF4-FFF2-40B4-BE49-F238E27FC236}">
                  <a16:creationId xmlns:a16="http://schemas.microsoft.com/office/drawing/2014/main" id="{06B38060-D583-3143-8A9D-A5CBD499040E}"/>
                </a:ext>
              </a:extLst>
            </p:cNvPr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6">
                <a:extLst>
                  <a:ext uri="{FF2B5EF4-FFF2-40B4-BE49-F238E27FC236}">
                    <a16:creationId xmlns:a16="http://schemas.microsoft.com/office/drawing/2014/main" id="{FA4725F7-9070-494B-918B-6F5A8D127390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台形 87">
                <a:extLst>
                  <a:ext uri="{FF2B5EF4-FFF2-40B4-BE49-F238E27FC236}">
                    <a16:creationId xmlns:a16="http://schemas.microsoft.com/office/drawing/2014/main" id="{ED47076B-D7F7-904B-8BD2-4B9B556F6F8E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3" name="グループ化 80">
              <a:extLst>
                <a:ext uri="{FF2B5EF4-FFF2-40B4-BE49-F238E27FC236}">
                  <a16:creationId xmlns:a16="http://schemas.microsoft.com/office/drawing/2014/main" id="{318CA290-9E77-F641-A29A-A33E318F0D04}"/>
                </a:ext>
              </a:extLst>
            </p:cNvPr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4">
                <a:extLst>
                  <a:ext uri="{FF2B5EF4-FFF2-40B4-BE49-F238E27FC236}">
                    <a16:creationId xmlns:a16="http://schemas.microsoft.com/office/drawing/2014/main" id="{F15B86ED-6F94-D244-B658-60B689248723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台形 85">
                <a:extLst>
                  <a:ext uri="{FF2B5EF4-FFF2-40B4-BE49-F238E27FC236}">
                    <a16:creationId xmlns:a16="http://schemas.microsoft.com/office/drawing/2014/main" id="{26C38913-B208-0548-957F-F132DD417BA1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4" name="グループ化 81">
              <a:extLst>
                <a:ext uri="{FF2B5EF4-FFF2-40B4-BE49-F238E27FC236}">
                  <a16:creationId xmlns:a16="http://schemas.microsoft.com/office/drawing/2014/main" id="{463E7C89-8677-294C-99A9-DD6ADF6034CB}"/>
                </a:ext>
              </a:extLst>
            </p:cNvPr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2">
                <a:extLst>
                  <a:ext uri="{FF2B5EF4-FFF2-40B4-BE49-F238E27FC236}">
                    <a16:creationId xmlns:a16="http://schemas.microsoft.com/office/drawing/2014/main" id="{1B8A63FF-8906-3B41-B1CF-1D841D04C347}"/>
                  </a:ext>
                </a:extLst>
              </p:cNvPr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台形 83">
                <a:extLst>
                  <a:ext uri="{FF2B5EF4-FFF2-40B4-BE49-F238E27FC236}">
                    <a16:creationId xmlns:a16="http://schemas.microsoft.com/office/drawing/2014/main" id="{FCA192F7-140D-7A45-9305-90ACDBC90519}"/>
                  </a:ext>
                </a:extLst>
              </p:cNvPr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6397"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3" name="円/楕円 102">
            <a:extLst>
              <a:ext uri="{FF2B5EF4-FFF2-40B4-BE49-F238E27FC236}">
                <a16:creationId xmlns:a16="http://schemas.microsoft.com/office/drawing/2014/main" id="{166D92DA-3095-DC48-9FE2-7429337D1655}"/>
              </a:ext>
            </a:extLst>
          </p:cNvPr>
          <p:cNvSpPr/>
          <p:nvPr userDrawn="1"/>
        </p:nvSpPr>
        <p:spPr>
          <a:xfrm>
            <a:off x="2681818" y="3817937"/>
            <a:ext cx="107949" cy="10636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4" name="円/楕円 104">
            <a:extLst>
              <a:ext uri="{FF2B5EF4-FFF2-40B4-BE49-F238E27FC236}">
                <a16:creationId xmlns:a16="http://schemas.microsoft.com/office/drawing/2014/main" id="{CE5C2E91-395A-4345-879C-1DA44DCC0D0C}"/>
              </a:ext>
            </a:extLst>
          </p:cNvPr>
          <p:cNvSpPr/>
          <p:nvPr userDrawn="1"/>
        </p:nvSpPr>
        <p:spPr>
          <a:xfrm>
            <a:off x="5249336" y="4256089"/>
            <a:ext cx="105833" cy="107951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5" name="円/楕円 105">
            <a:extLst>
              <a:ext uri="{FF2B5EF4-FFF2-40B4-BE49-F238E27FC236}">
                <a16:creationId xmlns:a16="http://schemas.microsoft.com/office/drawing/2014/main" id="{0DFD4E8E-C741-8846-B76D-9B8EB6894BDC}"/>
              </a:ext>
            </a:extLst>
          </p:cNvPr>
          <p:cNvSpPr/>
          <p:nvPr userDrawn="1"/>
        </p:nvSpPr>
        <p:spPr>
          <a:xfrm>
            <a:off x="6322486" y="2546351"/>
            <a:ext cx="105833" cy="10636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6" name="円/楕円 106">
            <a:extLst>
              <a:ext uri="{FF2B5EF4-FFF2-40B4-BE49-F238E27FC236}">
                <a16:creationId xmlns:a16="http://schemas.microsoft.com/office/drawing/2014/main" id="{A0B8C70A-598B-7F49-8AAE-B9C4F0DF8322}"/>
              </a:ext>
            </a:extLst>
          </p:cNvPr>
          <p:cNvSpPr/>
          <p:nvPr userDrawn="1"/>
        </p:nvSpPr>
        <p:spPr>
          <a:xfrm>
            <a:off x="7810502" y="3844925"/>
            <a:ext cx="105833" cy="10636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7" name="円/楕円 107">
            <a:extLst>
              <a:ext uri="{FF2B5EF4-FFF2-40B4-BE49-F238E27FC236}">
                <a16:creationId xmlns:a16="http://schemas.microsoft.com/office/drawing/2014/main" id="{AF6B7C3B-5C32-9A4F-8E8E-D92EBF4EA0F5}"/>
              </a:ext>
            </a:extLst>
          </p:cNvPr>
          <p:cNvSpPr/>
          <p:nvPr userDrawn="1"/>
        </p:nvSpPr>
        <p:spPr>
          <a:xfrm>
            <a:off x="3966636" y="3086101"/>
            <a:ext cx="105833" cy="107951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8" name="フリーフォーム 116">
            <a:extLst>
              <a:ext uri="{FF2B5EF4-FFF2-40B4-BE49-F238E27FC236}">
                <a16:creationId xmlns:a16="http://schemas.microsoft.com/office/drawing/2014/main" id="{F517571E-D232-6E40-B693-8F12129DEEF5}"/>
              </a:ext>
            </a:extLst>
          </p:cNvPr>
          <p:cNvSpPr/>
          <p:nvPr userDrawn="1"/>
        </p:nvSpPr>
        <p:spPr>
          <a:xfrm>
            <a:off x="3477684" y="1976439"/>
            <a:ext cx="567267" cy="1154112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9" name="フリーフォーム 120">
            <a:extLst>
              <a:ext uri="{FF2B5EF4-FFF2-40B4-BE49-F238E27FC236}">
                <a16:creationId xmlns:a16="http://schemas.microsoft.com/office/drawing/2014/main" id="{14B8122C-A5EC-2341-9DC3-CD35DA4256BE}"/>
              </a:ext>
            </a:extLst>
          </p:cNvPr>
          <p:cNvSpPr/>
          <p:nvPr userDrawn="1"/>
        </p:nvSpPr>
        <p:spPr>
          <a:xfrm>
            <a:off x="6377518" y="1549401"/>
            <a:ext cx="1301749" cy="1028700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10" name="フリーフォーム 121">
            <a:extLst>
              <a:ext uri="{FF2B5EF4-FFF2-40B4-BE49-F238E27FC236}">
                <a16:creationId xmlns:a16="http://schemas.microsoft.com/office/drawing/2014/main" id="{575ADB92-0CE3-174E-9329-E314E3C57401}"/>
              </a:ext>
            </a:extLst>
          </p:cNvPr>
          <p:cNvSpPr/>
          <p:nvPr userDrawn="1"/>
        </p:nvSpPr>
        <p:spPr>
          <a:xfrm>
            <a:off x="1318686" y="3871914"/>
            <a:ext cx="1384300" cy="906463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11" name="フリーフォーム 123">
            <a:extLst>
              <a:ext uri="{FF2B5EF4-FFF2-40B4-BE49-F238E27FC236}">
                <a16:creationId xmlns:a16="http://schemas.microsoft.com/office/drawing/2014/main" id="{BAC790BC-4F13-C146-B173-93E372A0A2AE}"/>
              </a:ext>
            </a:extLst>
          </p:cNvPr>
          <p:cNvSpPr/>
          <p:nvPr userDrawn="1"/>
        </p:nvSpPr>
        <p:spPr>
          <a:xfrm>
            <a:off x="5312834" y="4349751"/>
            <a:ext cx="891117" cy="715963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12" name="フリーフォーム 124">
            <a:extLst>
              <a:ext uri="{FF2B5EF4-FFF2-40B4-BE49-F238E27FC236}">
                <a16:creationId xmlns:a16="http://schemas.microsoft.com/office/drawing/2014/main" id="{66FB93DD-5BD2-4E4C-875B-E190498CEDD9}"/>
              </a:ext>
            </a:extLst>
          </p:cNvPr>
          <p:cNvSpPr/>
          <p:nvPr userDrawn="1"/>
        </p:nvSpPr>
        <p:spPr>
          <a:xfrm>
            <a:off x="7876119" y="3382965"/>
            <a:ext cx="814916" cy="504825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705376" y="5185064"/>
            <a:ext cx="2863509" cy="10838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705376" y="4824225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536728" y="1648936"/>
            <a:ext cx="2874933" cy="10838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536728" y="128809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8736526" y="3561636"/>
            <a:ext cx="3270647" cy="10838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8736526" y="3200797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7778771" y="1670707"/>
            <a:ext cx="3270647" cy="10838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7778771" y="1309867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6228095" y="5210144"/>
            <a:ext cx="3270647" cy="10838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6228095" y="484930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3" name="フッター プレースホルダー 2">
            <a:extLst>
              <a:ext uri="{FF2B5EF4-FFF2-40B4-BE49-F238E27FC236}">
                <a16:creationId xmlns:a16="http://schemas.microsoft.com/office/drawing/2014/main" id="{0BD3CD61-4462-C243-A1AE-22B15020CEE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4" name="スライド番号プレースホルダー 3">
            <a:extLst>
              <a:ext uri="{FF2B5EF4-FFF2-40B4-BE49-F238E27FC236}">
                <a16:creationId xmlns:a16="http://schemas.microsoft.com/office/drawing/2014/main" id="{707D3B0E-62D9-DC45-AC0F-0566C64FD09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85580786-BBD1-6449-AF9E-6D6D8AA37C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340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12">
            <a:extLst>
              <a:ext uri="{FF2B5EF4-FFF2-40B4-BE49-F238E27FC236}">
                <a16:creationId xmlns:a16="http://schemas.microsoft.com/office/drawing/2014/main" id="{9BC3D1DD-47D1-2C46-ADCE-F385E57C7F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4100" y="1217614"/>
            <a:ext cx="3031067" cy="3748087"/>
            <a:chOff x="1582365" y="2308464"/>
            <a:chExt cx="4545506" cy="5621309"/>
          </a:xfrm>
        </p:grpSpPr>
        <p:sp>
          <p:nvSpPr>
            <p:cNvPr id="26" name="角丸四角形 4">
              <a:extLst>
                <a:ext uri="{FF2B5EF4-FFF2-40B4-BE49-F238E27FC236}">
                  <a16:creationId xmlns:a16="http://schemas.microsoft.com/office/drawing/2014/main" id="{CA4B5549-1F1F-CA40-AF79-83F545F7B8B0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7" name="正方形/長方形 5">
              <a:extLst>
                <a:ext uri="{FF2B5EF4-FFF2-40B4-BE49-F238E27FC236}">
                  <a16:creationId xmlns:a16="http://schemas.microsoft.com/office/drawing/2014/main" id="{6BDC6F6F-5378-1E4C-B6F2-E1A4852B33E7}"/>
                </a:ext>
              </a:extLst>
            </p:cNvPr>
            <p:cNvSpPr/>
            <p:nvPr userDrawn="1"/>
          </p:nvSpPr>
          <p:spPr>
            <a:xfrm>
              <a:off x="1582365" y="3072733"/>
              <a:ext cx="4545506" cy="14404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8" name="正方形/長方形 6">
              <a:extLst>
                <a:ext uri="{FF2B5EF4-FFF2-40B4-BE49-F238E27FC236}">
                  <a16:creationId xmlns:a16="http://schemas.microsoft.com/office/drawing/2014/main" id="{876196A0-B45C-7147-BACB-2A1F1019A375}"/>
                </a:ext>
              </a:extLst>
            </p:cNvPr>
            <p:cNvSpPr/>
            <p:nvPr userDrawn="1"/>
          </p:nvSpPr>
          <p:spPr>
            <a:xfrm>
              <a:off x="1582365" y="4513179"/>
              <a:ext cx="4545506" cy="28761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32" name="ホームベース 16">
            <a:extLst>
              <a:ext uri="{FF2B5EF4-FFF2-40B4-BE49-F238E27FC236}">
                <a16:creationId xmlns:a16="http://schemas.microsoft.com/office/drawing/2014/main" id="{0EE2B05F-6C4D-8847-9D1E-977C88CCCC91}"/>
              </a:ext>
            </a:extLst>
          </p:cNvPr>
          <p:cNvSpPr/>
          <p:nvPr userDrawn="1"/>
        </p:nvSpPr>
        <p:spPr>
          <a:xfrm>
            <a:off x="1204384" y="2852738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ホームベース 18">
            <a:extLst>
              <a:ext uri="{FF2B5EF4-FFF2-40B4-BE49-F238E27FC236}">
                <a16:creationId xmlns:a16="http://schemas.microsoft.com/office/drawing/2014/main" id="{8F504D20-CF9C-5B43-BBF2-409E44C392B7}"/>
              </a:ext>
            </a:extLst>
          </p:cNvPr>
          <p:cNvSpPr/>
          <p:nvPr userDrawn="1"/>
        </p:nvSpPr>
        <p:spPr>
          <a:xfrm>
            <a:off x="1200151" y="3316289"/>
            <a:ext cx="268816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6" name="ホームベース 20">
            <a:extLst>
              <a:ext uri="{FF2B5EF4-FFF2-40B4-BE49-F238E27FC236}">
                <a16:creationId xmlns:a16="http://schemas.microsoft.com/office/drawing/2014/main" id="{F3C0FF35-CD57-3B45-BCF8-DC8A1547B633}"/>
              </a:ext>
            </a:extLst>
          </p:cNvPr>
          <p:cNvSpPr/>
          <p:nvPr userDrawn="1"/>
        </p:nvSpPr>
        <p:spPr>
          <a:xfrm>
            <a:off x="1204384" y="3765549"/>
            <a:ext cx="270933" cy="211139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8" name="ホームベース 22">
            <a:extLst>
              <a:ext uri="{FF2B5EF4-FFF2-40B4-BE49-F238E27FC236}">
                <a16:creationId xmlns:a16="http://schemas.microsoft.com/office/drawing/2014/main" id="{9DF1541D-7DE8-D74A-B3C0-B148781E26A9}"/>
              </a:ext>
            </a:extLst>
          </p:cNvPr>
          <p:cNvSpPr/>
          <p:nvPr userDrawn="1"/>
        </p:nvSpPr>
        <p:spPr>
          <a:xfrm>
            <a:off x="1204384" y="4217989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40" name="グループ化 24">
            <a:extLst>
              <a:ext uri="{FF2B5EF4-FFF2-40B4-BE49-F238E27FC236}">
                <a16:creationId xmlns:a16="http://schemas.microsoft.com/office/drawing/2014/main" id="{AF87604E-BF43-8C43-8BCC-E840E5B4DE2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580467" y="1220789"/>
            <a:ext cx="3031067" cy="3746500"/>
            <a:chOff x="1582365" y="2308464"/>
            <a:chExt cx="4545506" cy="5621309"/>
          </a:xfrm>
        </p:grpSpPr>
        <p:sp>
          <p:nvSpPr>
            <p:cNvPr id="41" name="角丸四角形 25">
              <a:extLst>
                <a:ext uri="{FF2B5EF4-FFF2-40B4-BE49-F238E27FC236}">
                  <a16:creationId xmlns:a16="http://schemas.microsoft.com/office/drawing/2014/main" id="{38043589-BBED-064D-8A63-397A6F908E3B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2" name="正方形/長方形 26">
              <a:extLst>
                <a:ext uri="{FF2B5EF4-FFF2-40B4-BE49-F238E27FC236}">
                  <a16:creationId xmlns:a16="http://schemas.microsoft.com/office/drawing/2014/main" id="{71293A80-AFE1-0849-A006-C2544AC3E738}"/>
                </a:ext>
              </a:extLst>
            </p:cNvPr>
            <p:cNvSpPr/>
            <p:nvPr userDrawn="1"/>
          </p:nvSpPr>
          <p:spPr>
            <a:xfrm>
              <a:off x="1582365" y="3073057"/>
              <a:ext cx="4545506" cy="1441057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3" name="正方形/長方形 27">
              <a:extLst>
                <a:ext uri="{FF2B5EF4-FFF2-40B4-BE49-F238E27FC236}">
                  <a16:creationId xmlns:a16="http://schemas.microsoft.com/office/drawing/2014/main" id="{4FE13C80-B1A6-964B-A7CA-6E5DF2FB76D4}"/>
                </a:ext>
              </a:extLst>
            </p:cNvPr>
            <p:cNvSpPr/>
            <p:nvPr userDrawn="1"/>
          </p:nvSpPr>
          <p:spPr>
            <a:xfrm>
              <a:off x="1582365" y="4514113"/>
              <a:ext cx="4545506" cy="28749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47" name="ホームベース 31">
            <a:extLst>
              <a:ext uri="{FF2B5EF4-FFF2-40B4-BE49-F238E27FC236}">
                <a16:creationId xmlns:a16="http://schemas.microsoft.com/office/drawing/2014/main" id="{78A1265D-AA88-5C47-B28F-8D97A55129F2}"/>
              </a:ext>
            </a:extLst>
          </p:cNvPr>
          <p:cNvSpPr/>
          <p:nvPr userDrawn="1"/>
        </p:nvSpPr>
        <p:spPr>
          <a:xfrm>
            <a:off x="4730751" y="2855914"/>
            <a:ext cx="268816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9" name="ホームベース 33">
            <a:extLst>
              <a:ext uri="{FF2B5EF4-FFF2-40B4-BE49-F238E27FC236}">
                <a16:creationId xmlns:a16="http://schemas.microsoft.com/office/drawing/2014/main" id="{37207576-4D36-F84A-833A-9FC2B34BEFEC}"/>
              </a:ext>
            </a:extLst>
          </p:cNvPr>
          <p:cNvSpPr/>
          <p:nvPr userDrawn="1"/>
        </p:nvSpPr>
        <p:spPr>
          <a:xfrm>
            <a:off x="4724400" y="3317875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1" name="ホームベース 35">
            <a:extLst>
              <a:ext uri="{FF2B5EF4-FFF2-40B4-BE49-F238E27FC236}">
                <a16:creationId xmlns:a16="http://schemas.microsoft.com/office/drawing/2014/main" id="{FC7418A8-2B67-6544-B532-136686706BE9}"/>
              </a:ext>
            </a:extLst>
          </p:cNvPr>
          <p:cNvSpPr/>
          <p:nvPr userDrawn="1"/>
        </p:nvSpPr>
        <p:spPr>
          <a:xfrm>
            <a:off x="4730751" y="3768726"/>
            <a:ext cx="268816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3" name="ホームベース 37">
            <a:extLst>
              <a:ext uri="{FF2B5EF4-FFF2-40B4-BE49-F238E27FC236}">
                <a16:creationId xmlns:a16="http://schemas.microsoft.com/office/drawing/2014/main" id="{4EBFB54E-3EB6-5341-AEFA-7B461050DB54}"/>
              </a:ext>
            </a:extLst>
          </p:cNvPr>
          <p:cNvSpPr/>
          <p:nvPr userDrawn="1"/>
        </p:nvSpPr>
        <p:spPr>
          <a:xfrm>
            <a:off x="4730751" y="4219575"/>
            <a:ext cx="268816" cy="211139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55" name="グループ化 39">
            <a:extLst>
              <a:ext uri="{FF2B5EF4-FFF2-40B4-BE49-F238E27FC236}">
                <a16:creationId xmlns:a16="http://schemas.microsoft.com/office/drawing/2014/main" id="{28D7D1CB-C1C6-C442-8FD7-001C0C4737D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06833" y="1208090"/>
            <a:ext cx="3031067" cy="3748087"/>
            <a:chOff x="1582365" y="2308464"/>
            <a:chExt cx="4545506" cy="5621309"/>
          </a:xfrm>
        </p:grpSpPr>
        <p:sp>
          <p:nvSpPr>
            <p:cNvPr id="57" name="角丸四角形 40">
              <a:extLst>
                <a:ext uri="{FF2B5EF4-FFF2-40B4-BE49-F238E27FC236}">
                  <a16:creationId xmlns:a16="http://schemas.microsoft.com/office/drawing/2014/main" id="{E1DBB5E3-1812-AE46-AF57-A44357D58A0E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8" name="正方形/長方形 41">
              <a:extLst>
                <a:ext uri="{FF2B5EF4-FFF2-40B4-BE49-F238E27FC236}">
                  <a16:creationId xmlns:a16="http://schemas.microsoft.com/office/drawing/2014/main" id="{46BF4AA3-E393-B340-BBC5-3B99AE3478A5}"/>
                </a:ext>
              </a:extLst>
            </p:cNvPr>
            <p:cNvSpPr/>
            <p:nvPr userDrawn="1"/>
          </p:nvSpPr>
          <p:spPr>
            <a:xfrm>
              <a:off x="1582365" y="3072733"/>
              <a:ext cx="4545506" cy="14404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9" name="正方形/長方形 42">
              <a:extLst>
                <a:ext uri="{FF2B5EF4-FFF2-40B4-BE49-F238E27FC236}">
                  <a16:creationId xmlns:a16="http://schemas.microsoft.com/office/drawing/2014/main" id="{7DF1B3F4-6222-C349-9A9C-EADCF904E27C}"/>
                </a:ext>
              </a:extLst>
            </p:cNvPr>
            <p:cNvSpPr/>
            <p:nvPr userDrawn="1"/>
          </p:nvSpPr>
          <p:spPr>
            <a:xfrm>
              <a:off x="1582365" y="4513179"/>
              <a:ext cx="4545506" cy="28761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60" name="ホームベース 46">
            <a:extLst>
              <a:ext uri="{FF2B5EF4-FFF2-40B4-BE49-F238E27FC236}">
                <a16:creationId xmlns:a16="http://schemas.microsoft.com/office/drawing/2014/main" id="{4420A894-02E8-1C40-8327-6298B45173DE}"/>
              </a:ext>
            </a:extLst>
          </p:cNvPr>
          <p:cNvSpPr/>
          <p:nvPr userDrawn="1"/>
        </p:nvSpPr>
        <p:spPr>
          <a:xfrm>
            <a:off x="8257117" y="2843214"/>
            <a:ext cx="268816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1" name="ホームベース 48">
            <a:extLst>
              <a:ext uri="{FF2B5EF4-FFF2-40B4-BE49-F238E27FC236}">
                <a16:creationId xmlns:a16="http://schemas.microsoft.com/office/drawing/2014/main" id="{A5FD2A49-F308-2949-B5BE-1570816F2AFB}"/>
              </a:ext>
            </a:extLst>
          </p:cNvPr>
          <p:cNvSpPr/>
          <p:nvPr userDrawn="1"/>
        </p:nvSpPr>
        <p:spPr>
          <a:xfrm>
            <a:off x="8250767" y="3306763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2" name="ホームベース 50">
            <a:extLst>
              <a:ext uri="{FF2B5EF4-FFF2-40B4-BE49-F238E27FC236}">
                <a16:creationId xmlns:a16="http://schemas.microsoft.com/office/drawing/2014/main" id="{90516494-E937-D74C-A799-9797CEC1EBFD}"/>
              </a:ext>
            </a:extLst>
          </p:cNvPr>
          <p:cNvSpPr/>
          <p:nvPr userDrawn="1"/>
        </p:nvSpPr>
        <p:spPr>
          <a:xfrm>
            <a:off x="8257117" y="3756025"/>
            <a:ext cx="268816" cy="211139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3" name="ホームベース 52">
            <a:extLst>
              <a:ext uri="{FF2B5EF4-FFF2-40B4-BE49-F238E27FC236}">
                <a16:creationId xmlns:a16="http://schemas.microsoft.com/office/drawing/2014/main" id="{9A16BCA2-BCF4-B74C-A39A-9227F1089065}"/>
              </a:ext>
            </a:extLst>
          </p:cNvPr>
          <p:cNvSpPr/>
          <p:nvPr userDrawn="1"/>
        </p:nvSpPr>
        <p:spPr>
          <a:xfrm>
            <a:off x="8257117" y="4208463"/>
            <a:ext cx="268816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64" name="直線コネクタ 54">
            <a:extLst>
              <a:ext uri="{FF2B5EF4-FFF2-40B4-BE49-F238E27FC236}">
                <a16:creationId xmlns:a16="http://schemas.microsoft.com/office/drawing/2014/main" id="{923BBBC2-003E-8046-99EA-FF504CC1E437}"/>
              </a:ext>
            </a:extLst>
          </p:cNvPr>
          <p:cNvCxnSpPr/>
          <p:nvPr userDrawn="1"/>
        </p:nvCxnSpPr>
        <p:spPr>
          <a:xfrm flipH="1" flipV="1">
            <a:off x="2222500" y="5168900"/>
            <a:ext cx="7747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1055003" y="1211926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1055001" y="4605021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1055003" y="1727393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1445080" y="2777509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439401" y="3240483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1445080" y="3691032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1445080" y="4142660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/>
          </p:nvPr>
        </p:nvSpPr>
        <p:spPr>
          <a:xfrm>
            <a:off x="4580171" y="1214616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/>
          </p:nvPr>
        </p:nvSpPr>
        <p:spPr>
          <a:xfrm>
            <a:off x="4580171" y="4607712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/>
          </p:nvPr>
        </p:nvSpPr>
        <p:spPr>
          <a:xfrm>
            <a:off x="4580172" y="1730085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/>
          </p:nvPr>
        </p:nvSpPr>
        <p:spPr>
          <a:xfrm>
            <a:off x="4970249" y="2780200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4964571" y="3243175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4970249" y="3693723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4970249" y="4145351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50"/>
          </p:nvPr>
        </p:nvSpPr>
        <p:spPr>
          <a:xfrm>
            <a:off x="8106399" y="1202524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/>
          </p:nvPr>
        </p:nvSpPr>
        <p:spPr>
          <a:xfrm>
            <a:off x="8106399" y="4595620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/>
          </p:nvPr>
        </p:nvSpPr>
        <p:spPr>
          <a:xfrm>
            <a:off x="8106399" y="1717992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/>
          </p:nvPr>
        </p:nvSpPr>
        <p:spPr>
          <a:xfrm>
            <a:off x="8496477" y="2768108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/>
          </p:nvPr>
        </p:nvSpPr>
        <p:spPr>
          <a:xfrm>
            <a:off x="8490799" y="3231083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/>
          </p:nvPr>
        </p:nvSpPr>
        <p:spPr>
          <a:xfrm>
            <a:off x="8496477" y="3681631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/>
          </p:nvPr>
        </p:nvSpPr>
        <p:spPr>
          <a:xfrm>
            <a:off x="8496477" y="4133259"/>
            <a:ext cx="2520499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7"/>
          </p:nvPr>
        </p:nvSpPr>
        <p:spPr>
          <a:xfrm>
            <a:off x="1398292" y="5317063"/>
            <a:ext cx="9402435" cy="10260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5" name="フッター プレースホルダー 2">
            <a:extLst>
              <a:ext uri="{FF2B5EF4-FFF2-40B4-BE49-F238E27FC236}">
                <a16:creationId xmlns:a16="http://schemas.microsoft.com/office/drawing/2014/main" id="{1C9B3451-406B-0949-BB0B-A3F4969C5398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6" name="スライド番号プレースホルダー 3">
            <a:extLst>
              <a:ext uri="{FF2B5EF4-FFF2-40B4-BE49-F238E27FC236}">
                <a16:creationId xmlns:a16="http://schemas.microsoft.com/office/drawing/2014/main" id="{7C7837B2-E877-BE4B-9A39-53E622E80081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BC1EFE2A-4278-E843-B531-7C77877C0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041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12">
            <a:extLst>
              <a:ext uri="{FF2B5EF4-FFF2-40B4-BE49-F238E27FC236}">
                <a16:creationId xmlns:a16="http://schemas.microsoft.com/office/drawing/2014/main" id="{236D127F-AD6A-904F-93F0-E84F082610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43984" y="1217614"/>
            <a:ext cx="2520949" cy="3748087"/>
            <a:chOff x="1582365" y="2308464"/>
            <a:chExt cx="4545506" cy="5621309"/>
          </a:xfrm>
        </p:grpSpPr>
        <p:sp>
          <p:nvSpPr>
            <p:cNvPr id="34" name="角丸四角形 4">
              <a:extLst>
                <a:ext uri="{FF2B5EF4-FFF2-40B4-BE49-F238E27FC236}">
                  <a16:creationId xmlns:a16="http://schemas.microsoft.com/office/drawing/2014/main" id="{FCF426CD-2874-E84A-A44E-097891F9EBA5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6" name="正方形/長方形 5">
              <a:extLst>
                <a:ext uri="{FF2B5EF4-FFF2-40B4-BE49-F238E27FC236}">
                  <a16:creationId xmlns:a16="http://schemas.microsoft.com/office/drawing/2014/main" id="{E30DB9F8-3B8C-0D4F-B6F0-3A9817C78F78}"/>
                </a:ext>
              </a:extLst>
            </p:cNvPr>
            <p:cNvSpPr/>
            <p:nvPr userDrawn="1"/>
          </p:nvSpPr>
          <p:spPr>
            <a:xfrm>
              <a:off x="1582365" y="3072733"/>
              <a:ext cx="4545506" cy="14404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8" name="正方形/長方形 6">
              <a:extLst>
                <a:ext uri="{FF2B5EF4-FFF2-40B4-BE49-F238E27FC236}">
                  <a16:creationId xmlns:a16="http://schemas.microsoft.com/office/drawing/2014/main" id="{AC2DAF3B-C13D-A243-BD1D-FAE652C71C20}"/>
                </a:ext>
              </a:extLst>
            </p:cNvPr>
            <p:cNvSpPr/>
            <p:nvPr userDrawn="1"/>
          </p:nvSpPr>
          <p:spPr>
            <a:xfrm>
              <a:off x="1582365" y="4513179"/>
              <a:ext cx="4545506" cy="28761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40" name="ホームベース 16">
            <a:extLst>
              <a:ext uri="{FF2B5EF4-FFF2-40B4-BE49-F238E27FC236}">
                <a16:creationId xmlns:a16="http://schemas.microsoft.com/office/drawing/2014/main" id="{E73D6200-6384-DB48-8B2E-DE3892A73086}"/>
              </a:ext>
            </a:extLst>
          </p:cNvPr>
          <p:cNvSpPr/>
          <p:nvPr userDrawn="1"/>
        </p:nvSpPr>
        <p:spPr>
          <a:xfrm>
            <a:off x="694267" y="2852738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1" name="ホームベース 18">
            <a:extLst>
              <a:ext uri="{FF2B5EF4-FFF2-40B4-BE49-F238E27FC236}">
                <a16:creationId xmlns:a16="http://schemas.microsoft.com/office/drawing/2014/main" id="{1CF424ED-FBDD-7148-BDB7-97E24B1610D5}"/>
              </a:ext>
            </a:extLst>
          </p:cNvPr>
          <p:cNvSpPr/>
          <p:nvPr userDrawn="1"/>
        </p:nvSpPr>
        <p:spPr>
          <a:xfrm>
            <a:off x="690035" y="3316289"/>
            <a:ext cx="268817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2" name="ホームベース 20">
            <a:extLst>
              <a:ext uri="{FF2B5EF4-FFF2-40B4-BE49-F238E27FC236}">
                <a16:creationId xmlns:a16="http://schemas.microsoft.com/office/drawing/2014/main" id="{26DB1CB1-53AC-C040-AF6B-05F20644D64E}"/>
              </a:ext>
            </a:extLst>
          </p:cNvPr>
          <p:cNvSpPr/>
          <p:nvPr userDrawn="1"/>
        </p:nvSpPr>
        <p:spPr>
          <a:xfrm>
            <a:off x="694267" y="3765549"/>
            <a:ext cx="270933" cy="211139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3" name="ホームベース 22">
            <a:extLst>
              <a:ext uri="{FF2B5EF4-FFF2-40B4-BE49-F238E27FC236}">
                <a16:creationId xmlns:a16="http://schemas.microsoft.com/office/drawing/2014/main" id="{692D0525-D620-954B-B9A6-E458B6FC0D65}"/>
              </a:ext>
            </a:extLst>
          </p:cNvPr>
          <p:cNvSpPr/>
          <p:nvPr userDrawn="1"/>
        </p:nvSpPr>
        <p:spPr>
          <a:xfrm>
            <a:off x="694267" y="4217989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44" name="グループ化 24">
            <a:extLst>
              <a:ext uri="{FF2B5EF4-FFF2-40B4-BE49-F238E27FC236}">
                <a16:creationId xmlns:a16="http://schemas.microsoft.com/office/drawing/2014/main" id="{605F5508-78AC-9143-ACE1-2BCBF047D8E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01484" y="1220789"/>
            <a:ext cx="2520949" cy="3746500"/>
            <a:chOff x="1582365" y="2308464"/>
            <a:chExt cx="4545506" cy="5621309"/>
          </a:xfrm>
        </p:grpSpPr>
        <p:sp>
          <p:nvSpPr>
            <p:cNvPr id="45" name="角丸四角形 25">
              <a:extLst>
                <a:ext uri="{FF2B5EF4-FFF2-40B4-BE49-F238E27FC236}">
                  <a16:creationId xmlns:a16="http://schemas.microsoft.com/office/drawing/2014/main" id="{132A5076-646A-C840-A928-4E157B832507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6" name="正方形/長方形 26">
              <a:extLst>
                <a:ext uri="{FF2B5EF4-FFF2-40B4-BE49-F238E27FC236}">
                  <a16:creationId xmlns:a16="http://schemas.microsoft.com/office/drawing/2014/main" id="{D41F8BB6-CFDA-6A41-B650-F0D8437DAAEA}"/>
                </a:ext>
              </a:extLst>
            </p:cNvPr>
            <p:cNvSpPr/>
            <p:nvPr userDrawn="1"/>
          </p:nvSpPr>
          <p:spPr>
            <a:xfrm>
              <a:off x="1582365" y="3073057"/>
              <a:ext cx="4545506" cy="1441057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7" name="正方形/長方形 27">
              <a:extLst>
                <a:ext uri="{FF2B5EF4-FFF2-40B4-BE49-F238E27FC236}">
                  <a16:creationId xmlns:a16="http://schemas.microsoft.com/office/drawing/2014/main" id="{4D322434-AB87-CD4E-8A03-6616A3C2F5CB}"/>
                </a:ext>
              </a:extLst>
            </p:cNvPr>
            <p:cNvSpPr/>
            <p:nvPr userDrawn="1"/>
          </p:nvSpPr>
          <p:spPr>
            <a:xfrm>
              <a:off x="1582365" y="4514113"/>
              <a:ext cx="4545506" cy="28749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48" name="ホームベース 31">
            <a:extLst>
              <a:ext uri="{FF2B5EF4-FFF2-40B4-BE49-F238E27FC236}">
                <a16:creationId xmlns:a16="http://schemas.microsoft.com/office/drawing/2014/main" id="{709F0254-A2C0-174D-8E5B-9EB9A92E022A}"/>
              </a:ext>
            </a:extLst>
          </p:cNvPr>
          <p:cNvSpPr/>
          <p:nvPr userDrawn="1"/>
        </p:nvSpPr>
        <p:spPr>
          <a:xfrm>
            <a:off x="3551767" y="2855914"/>
            <a:ext cx="268817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9" name="ホームベース 33">
            <a:extLst>
              <a:ext uri="{FF2B5EF4-FFF2-40B4-BE49-F238E27FC236}">
                <a16:creationId xmlns:a16="http://schemas.microsoft.com/office/drawing/2014/main" id="{E61F7023-8674-864E-9E0F-8340C172E7BC}"/>
              </a:ext>
            </a:extLst>
          </p:cNvPr>
          <p:cNvSpPr/>
          <p:nvPr userDrawn="1"/>
        </p:nvSpPr>
        <p:spPr>
          <a:xfrm>
            <a:off x="3545417" y="3317875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0" name="ホームベース 35">
            <a:extLst>
              <a:ext uri="{FF2B5EF4-FFF2-40B4-BE49-F238E27FC236}">
                <a16:creationId xmlns:a16="http://schemas.microsoft.com/office/drawing/2014/main" id="{00FA7FFA-9362-C14A-A962-12209272B32C}"/>
              </a:ext>
            </a:extLst>
          </p:cNvPr>
          <p:cNvSpPr/>
          <p:nvPr userDrawn="1"/>
        </p:nvSpPr>
        <p:spPr>
          <a:xfrm>
            <a:off x="3551767" y="3768726"/>
            <a:ext cx="268817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1" name="ホームベース 37">
            <a:extLst>
              <a:ext uri="{FF2B5EF4-FFF2-40B4-BE49-F238E27FC236}">
                <a16:creationId xmlns:a16="http://schemas.microsoft.com/office/drawing/2014/main" id="{89A4671F-1FD6-BF40-9A55-591EFFBDC52F}"/>
              </a:ext>
            </a:extLst>
          </p:cNvPr>
          <p:cNvSpPr/>
          <p:nvPr userDrawn="1"/>
        </p:nvSpPr>
        <p:spPr>
          <a:xfrm>
            <a:off x="3551767" y="4219575"/>
            <a:ext cx="268817" cy="211139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52" name="直線コネクタ 54">
            <a:extLst>
              <a:ext uri="{FF2B5EF4-FFF2-40B4-BE49-F238E27FC236}">
                <a16:creationId xmlns:a16="http://schemas.microsoft.com/office/drawing/2014/main" id="{E5E30E30-E723-5744-A502-F9CDEC1C53E5}"/>
              </a:ext>
            </a:extLst>
          </p:cNvPr>
          <p:cNvCxnSpPr/>
          <p:nvPr userDrawn="1"/>
        </p:nvCxnSpPr>
        <p:spPr>
          <a:xfrm flipH="1" flipV="1">
            <a:off x="2317751" y="5168900"/>
            <a:ext cx="7747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グループ化 71">
            <a:extLst>
              <a:ext uri="{FF2B5EF4-FFF2-40B4-BE49-F238E27FC236}">
                <a16:creationId xmlns:a16="http://schemas.microsoft.com/office/drawing/2014/main" id="{E73518FE-DBD4-B64F-88CA-FF3BC92A19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46284" y="1222375"/>
            <a:ext cx="2520949" cy="3746500"/>
            <a:chOff x="1582365" y="2308464"/>
            <a:chExt cx="4545506" cy="5621309"/>
          </a:xfrm>
        </p:grpSpPr>
        <p:sp>
          <p:nvSpPr>
            <p:cNvPr id="54" name="角丸四角形 72">
              <a:extLst>
                <a:ext uri="{FF2B5EF4-FFF2-40B4-BE49-F238E27FC236}">
                  <a16:creationId xmlns:a16="http://schemas.microsoft.com/office/drawing/2014/main" id="{4E476EA7-08BF-D64E-AE00-5CA0E53CD1D9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5" name="正方形/長方形 73">
              <a:extLst>
                <a:ext uri="{FF2B5EF4-FFF2-40B4-BE49-F238E27FC236}">
                  <a16:creationId xmlns:a16="http://schemas.microsoft.com/office/drawing/2014/main" id="{4A7EA2EA-062B-E440-9E05-B1CCA8804F3C}"/>
                </a:ext>
              </a:extLst>
            </p:cNvPr>
            <p:cNvSpPr/>
            <p:nvPr userDrawn="1"/>
          </p:nvSpPr>
          <p:spPr>
            <a:xfrm>
              <a:off x="1582365" y="3073058"/>
              <a:ext cx="4545506" cy="144105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57" name="正方形/長方形 74">
              <a:extLst>
                <a:ext uri="{FF2B5EF4-FFF2-40B4-BE49-F238E27FC236}">
                  <a16:creationId xmlns:a16="http://schemas.microsoft.com/office/drawing/2014/main" id="{8DDB2CAC-33E0-1440-97B6-F68CC288DD60}"/>
                </a:ext>
              </a:extLst>
            </p:cNvPr>
            <p:cNvSpPr/>
            <p:nvPr userDrawn="1"/>
          </p:nvSpPr>
          <p:spPr>
            <a:xfrm>
              <a:off x="1582365" y="4514113"/>
              <a:ext cx="4545506" cy="28749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58" name="ホームベース 78">
            <a:extLst>
              <a:ext uri="{FF2B5EF4-FFF2-40B4-BE49-F238E27FC236}">
                <a16:creationId xmlns:a16="http://schemas.microsoft.com/office/drawing/2014/main" id="{E374AE3A-32E9-6542-8A94-37AD0A70682E}"/>
              </a:ext>
            </a:extLst>
          </p:cNvPr>
          <p:cNvSpPr/>
          <p:nvPr userDrawn="1"/>
        </p:nvSpPr>
        <p:spPr>
          <a:xfrm>
            <a:off x="6396569" y="2855914"/>
            <a:ext cx="268817" cy="211137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9" name="ホームベース 80">
            <a:extLst>
              <a:ext uri="{FF2B5EF4-FFF2-40B4-BE49-F238E27FC236}">
                <a16:creationId xmlns:a16="http://schemas.microsoft.com/office/drawing/2014/main" id="{2CB47C36-D6F8-B44E-AC1E-5218AEE0D032}"/>
              </a:ext>
            </a:extLst>
          </p:cNvPr>
          <p:cNvSpPr/>
          <p:nvPr userDrawn="1"/>
        </p:nvSpPr>
        <p:spPr>
          <a:xfrm>
            <a:off x="6390218" y="3319463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0" name="ホームベース 82">
            <a:extLst>
              <a:ext uri="{FF2B5EF4-FFF2-40B4-BE49-F238E27FC236}">
                <a16:creationId xmlns:a16="http://schemas.microsoft.com/office/drawing/2014/main" id="{7C61CD4F-2888-6A4F-B1E0-34CB22F886FC}"/>
              </a:ext>
            </a:extLst>
          </p:cNvPr>
          <p:cNvSpPr/>
          <p:nvPr userDrawn="1"/>
        </p:nvSpPr>
        <p:spPr>
          <a:xfrm>
            <a:off x="6396569" y="3770314"/>
            <a:ext cx="268817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1" name="ホームベース 84">
            <a:extLst>
              <a:ext uri="{FF2B5EF4-FFF2-40B4-BE49-F238E27FC236}">
                <a16:creationId xmlns:a16="http://schemas.microsoft.com/office/drawing/2014/main" id="{8A379781-F3B5-2249-8D97-8DB2A158EDED}"/>
              </a:ext>
            </a:extLst>
          </p:cNvPr>
          <p:cNvSpPr/>
          <p:nvPr userDrawn="1"/>
        </p:nvSpPr>
        <p:spPr>
          <a:xfrm>
            <a:off x="6396569" y="4221165"/>
            <a:ext cx="268817" cy="211137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grpSp>
        <p:nvGrpSpPr>
          <p:cNvPr id="62" name="グループ化 86">
            <a:extLst>
              <a:ext uri="{FF2B5EF4-FFF2-40B4-BE49-F238E27FC236}">
                <a16:creationId xmlns:a16="http://schemas.microsoft.com/office/drawing/2014/main" id="{362F7EBA-BDC5-BE46-98C3-BB1D401DF85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101669" y="1223965"/>
            <a:ext cx="2520951" cy="3748087"/>
            <a:chOff x="1582365" y="2308464"/>
            <a:chExt cx="4545506" cy="5621309"/>
          </a:xfrm>
        </p:grpSpPr>
        <p:sp>
          <p:nvSpPr>
            <p:cNvPr id="63" name="角丸四角形 87">
              <a:extLst>
                <a:ext uri="{FF2B5EF4-FFF2-40B4-BE49-F238E27FC236}">
                  <a16:creationId xmlns:a16="http://schemas.microsoft.com/office/drawing/2014/main" id="{84121257-83D2-CB46-B490-A879441A2A6C}"/>
                </a:ext>
              </a:extLst>
            </p:cNvPr>
            <p:cNvSpPr/>
            <p:nvPr userDrawn="1"/>
          </p:nvSpPr>
          <p:spPr>
            <a:xfrm>
              <a:off x="1582365" y="2308464"/>
              <a:ext cx="4545506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4" name="正方形/長方形 88">
              <a:extLst>
                <a:ext uri="{FF2B5EF4-FFF2-40B4-BE49-F238E27FC236}">
                  <a16:creationId xmlns:a16="http://schemas.microsoft.com/office/drawing/2014/main" id="{181A3750-256E-CB4E-B8D0-636A918B9D30}"/>
                </a:ext>
              </a:extLst>
            </p:cNvPr>
            <p:cNvSpPr/>
            <p:nvPr userDrawn="1"/>
          </p:nvSpPr>
          <p:spPr>
            <a:xfrm>
              <a:off x="1582365" y="3072733"/>
              <a:ext cx="4545506" cy="1440446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5" name="正方形/長方形 89">
              <a:extLst>
                <a:ext uri="{FF2B5EF4-FFF2-40B4-BE49-F238E27FC236}">
                  <a16:creationId xmlns:a16="http://schemas.microsoft.com/office/drawing/2014/main" id="{3CE92B91-A1F2-DB42-B394-13B8B249BB1D}"/>
                </a:ext>
              </a:extLst>
            </p:cNvPr>
            <p:cNvSpPr/>
            <p:nvPr userDrawn="1"/>
          </p:nvSpPr>
          <p:spPr>
            <a:xfrm>
              <a:off x="1582365" y="4513179"/>
              <a:ext cx="4545506" cy="28761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66" name="ホームベース 93">
            <a:extLst>
              <a:ext uri="{FF2B5EF4-FFF2-40B4-BE49-F238E27FC236}">
                <a16:creationId xmlns:a16="http://schemas.microsoft.com/office/drawing/2014/main" id="{4CBEEA9C-72EF-5546-AF54-9BD95F68E877}"/>
              </a:ext>
            </a:extLst>
          </p:cNvPr>
          <p:cNvSpPr/>
          <p:nvPr userDrawn="1"/>
        </p:nvSpPr>
        <p:spPr>
          <a:xfrm>
            <a:off x="9251951" y="2859089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7" name="ホームベース 95">
            <a:extLst>
              <a:ext uri="{FF2B5EF4-FFF2-40B4-BE49-F238E27FC236}">
                <a16:creationId xmlns:a16="http://schemas.microsoft.com/office/drawing/2014/main" id="{226375E5-F327-8140-9F18-3B54109FED6B}"/>
              </a:ext>
            </a:extLst>
          </p:cNvPr>
          <p:cNvSpPr/>
          <p:nvPr userDrawn="1"/>
        </p:nvSpPr>
        <p:spPr>
          <a:xfrm>
            <a:off x="9245600" y="3322638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8" name="ホームベース 97">
            <a:extLst>
              <a:ext uri="{FF2B5EF4-FFF2-40B4-BE49-F238E27FC236}">
                <a16:creationId xmlns:a16="http://schemas.microsoft.com/office/drawing/2014/main" id="{5C75CDB0-FE29-944C-AAB6-BA7C5E9EB428}"/>
              </a:ext>
            </a:extLst>
          </p:cNvPr>
          <p:cNvSpPr/>
          <p:nvPr userDrawn="1"/>
        </p:nvSpPr>
        <p:spPr>
          <a:xfrm>
            <a:off x="9251951" y="3773489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69" name="ホームベース 99">
            <a:extLst>
              <a:ext uri="{FF2B5EF4-FFF2-40B4-BE49-F238E27FC236}">
                <a16:creationId xmlns:a16="http://schemas.microsoft.com/office/drawing/2014/main" id="{E2FBB968-C0BC-B14B-9A38-46A959E5FD21}"/>
              </a:ext>
            </a:extLst>
          </p:cNvPr>
          <p:cNvSpPr/>
          <p:nvPr userDrawn="1"/>
        </p:nvSpPr>
        <p:spPr>
          <a:xfrm>
            <a:off x="9251951" y="4224338"/>
            <a:ext cx="270933" cy="209551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544901" y="1211926"/>
            <a:ext cx="2520499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544901" y="4605021"/>
            <a:ext cx="2520499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544903" y="1727393"/>
            <a:ext cx="2520499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910652" y="277750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904975" y="32404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910652" y="3691032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910652" y="414266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/>
          </p:nvPr>
        </p:nvSpPr>
        <p:spPr>
          <a:xfrm>
            <a:off x="3401145" y="1214616"/>
            <a:ext cx="2520499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/>
          </p:nvPr>
        </p:nvSpPr>
        <p:spPr>
          <a:xfrm>
            <a:off x="3401145" y="4607712"/>
            <a:ext cx="2520499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/>
          </p:nvPr>
        </p:nvSpPr>
        <p:spPr>
          <a:xfrm>
            <a:off x="3401147" y="1730085"/>
            <a:ext cx="2520499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/>
          </p:nvPr>
        </p:nvSpPr>
        <p:spPr>
          <a:xfrm>
            <a:off x="3766896" y="278020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3761219" y="32431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3766896" y="369372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3766896" y="4145351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7"/>
          </p:nvPr>
        </p:nvSpPr>
        <p:spPr>
          <a:xfrm>
            <a:off x="1398292" y="5317063"/>
            <a:ext cx="9402435" cy="10260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6" name="テキスト プレースホルダー 11"/>
          <p:cNvSpPr>
            <a:spLocks noGrp="1"/>
          </p:cNvSpPr>
          <p:nvPr>
            <p:ph type="body" sz="quarter" idx="58"/>
          </p:nvPr>
        </p:nvSpPr>
        <p:spPr>
          <a:xfrm>
            <a:off x="6246029" y="1216100"/>
            <a:ext cx="2520499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/>
          </p:nvPr>
        </p:nvSpPr>
        <p:spPr>
          <a:xfrm>
            <a:off x="6246029" y="4609195"/>
            <a:ext cx="2520499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/>
          </p:nvPr>
        </p:nvSpPr>
        <p:spPr>
          <a:xfrm>
            <a:off x="6246031" y="1731569"/>
            <a:ext cx="2520499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/>
          </p:nvPr>
        </p:nvSpPr>
        <p:spPr>
          <a:xfrm>
            <a:off x="6611780" y="27816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/>
          </p:nvPr>
        </p:nvSpPr>
        <p:spPr>
          <a:xfrm>
            <a:off x="6606103" y="324465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/>
          </p:nvPr>
        </p:nvSpPr>
        <p:spPr>
          <a:xfrm>
            <a:off x="6611780" y="369520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/>
          </p:nvPr>
        </p:nvSpPr>
        <p:spPr>
          <a:xfrm>
            <a:off x="6611780" y="414683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65"/>
          </p:nvPr>
        </p:nvSpPr>
        <p:spPr>
          <a:xfrm>
            <a:off x="9102273" y="1218792"/>
            <a:ext cx="2520499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4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/>
          </p:nvPr>
        </p:nvSpPr>
        <p:spPr>
          <a:xfrm>
            <a:off x="9102273" y="4611887"/>
            <a:ext cx="2520499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/>
          </p:nvPr>
        </p:nvSpPr>
        <p:spPr>
          <a:xfrm>
            <a:off x="9102275" y="1734260"/>
            <a:ext cx="2520499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3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/>
          </p:nvPr>
        </p:nvSpPr>
        <p:spPr>
          <a:xfrm>
            <a:off x="9468024" y="27843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/>
          </p:nvPr>
        </p:nvSpPr>
        <p:spPr>
          <a:xfrm>
            <a:off x="9462347" y="324734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/>
          </p:nvPr>
        </p:nvSpPr>
        <p:spPr>
          <a:xfrm>
            <a:off x="9468024" y="369789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/>
          </p:nvPr>
        </p:nvSpPr>
        <p:spPr>
          <a:xfrm>
            <a:off x="9468024" y="414952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0" name="フッター プレースホルダー 2">
            <a:extLst>
              <a:ext uri="{FF2B5EF4-FFF2-40B4-BE49-F238E27FC236}">
                <a16:creationId xmlns:a16="http://schemas.microsoft.com/office/drawing/2014/main" id="{6A56F078-F14C-354F-8D5F-EF4E97F644AF}"/>
              </a:ext>
            </a:extLst>
          </p:cNvPr>
          <p:cNvSpPr>
            <a:spLocks noGrp="1"/>
          </p:cNvSpPr>
          <p:nvPr>
            <p:ph type="ftr" sz="quarter" idx="7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71" name="スライド番号プレースホルダー 3">
            <a:extLst>
              <a:ext uri="{FF2B5EF4-FFF2-40B4-BE49-F238E27FC236}">
                <a16:creationId xmlns:a16="http://schemas.microsoft.com/office/drawing/2014/main" id="{6034DFAA-22E0-324B-A1ED-62F8B76C922A}"/>
              </a:ext>
            </a:extLst>
          </p:cNvPr>
          <p:cNvSpPr>
            <a:spLocks noGrp="1"/>
          </p:cNvSpPr>
          <p:nvPr>
            <p:ph type="sldNum" sz="quarter" idx="7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968FD9E9-8BA7-774C-B1A2-672B5BFED0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08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21">
            <a:extLst>
              <a:ext uri="{FF2B5EF4-FFF2-40B4-BE49-F238E27FC236}">
                <a16:creationId xmlns:a16="http://schemas.microsoft.com/office/drawing/2014/main" id="{6EAD7D8E-B660-8F49-BC75-00BC34AD7066}"/>
              </a:ext>
            </a:extLst>
          </p:cNvPr>
          <p:cNvSpPr/>
          <p:nvPr userDrawn="1"/>
        </p:nvSpPr>
        <p:spPr>
          <a:xfrm>
            <a:off x="3253319" y="1460500"/>
            <a:ext cx="2694516" cy="525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" name="1 つの角を丸めた四角形 4">
            <a:extLst>
              <a:ext uri="{FF2B5EF4-FFF2-40B4-BE49-F238E27FC236}">
                <a16:creationId xmlns:a16="http://schemas.microsoft.com/office/drawing/2014/main" id="{7DE10DCA-62DF-214A-A29F-1A8A38905917}"/>
              </a:ext>
            </a:extLst>
          </p:cNvPr>
          <p:cNvSpPr/>
          <p:nvPr userDrawn="1"/>
        </p:nvSpPr>
        <p:spPr>
          <a:xfrm flipH="1">
            <a:off x="690035" y="927101"/>
            <a:ext cx="2520951" cy="484188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1" name="正方形/長方形 5">
            <a:extLst>
              <a:ext uri="{FF2B5EF4-FFF2-40B4-BE49-F238E27FC236}">
                <a16:creationId xmlns:a16="http://schemas.microsoft.com/office/drawing/2014/main" id="{975E909F-6F2C-3946-8A1F-25AC1AA1E32A}"/>
              </a:ext>
            </a:extLst>
          </p:cNvPr>
          <p:cNvSpPr/>
          <p:nvPr userDrawn="1"/>
        </p:nvSpPr>
        <p:spPr>
          <a:xfrm>
            <a:off x="3253319" y="927101"/>
            <a:ext cx="2694516" cy="484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正方形/長方形 6">
            <a:extLst>
              <a:ext uri="{FF2B5EF4-FFF2-40B4-BE49-F238E27FC236}">
                <a16:creationId xmlns:a16="http://schemas.microsoft.com/office/drawing/2014/main" id="{E5CE5C6B-17E1-C14C-87DA-024E5C3A14E7}"/>
              </a:ext>
            </a:extLst>
          </p:cNvPr>
          <p:cNvSpPr/>
          <p:nvPr userDrawn="1"/>
        </p:nvSpPr>
        <p:spPr>
          <a:xfrm>
            <a:off x="5994400" y="927101"/>
            <a:ext cx="2694517" cy="484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3" name="1 つの角を丸めた四角形 7">
            <a:extLst>
              <a:ext uri="{FF2B5EF4-FFF2-40B4-BE49-F238E27FC236}">
                <a16:creationId xmlns:a16="http://schemas.microsoft.com/office/drawing/2014/main" id="{A9046DF6-1855-8148-997B-66DC4FE77C70}"/>
              </a:ext>
            </a:extLst>
          </p:cNvPr>
          <p:cNvSpPr/>
          <p:nvPr userDrawn="1"/>
        </p:nvSpPr>
        <p:spPr>
          <a:xfrm>
            <a:off x="8735486" y="927101"/>
            <a:ext cx="2694516" cy="484188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正方形/長方形 8">
            <a:extLst>
              <a:ext uri="{FF2B5EF4-FFF2-40B4-BE49-F238E27FC236}">
                <a16:creationId xmlns:a16="http://schemas.microsoft.com/office/drawing/2014/main" id="{D5AFCB75-49B9-D349-9359-8E2749F704D5}"/>
              </a:ext>
            </a:extLst>
          </p:cNvPr>
          <p:cNvSpPr/>
          <p:nvPr userDrawn="1"/>
        </p:nvSpPr>
        <p:spPr>
          <a:xfrm>
            <a:off x="692153" y="1439865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正方形/長方形 9">
            <a:extLst>
              <a:ext uri="{FF2B5EF4-FFF2-40B4-BE49-F238E27FC236}">
                <a16:creationId xmlns:a16="http://schemas.microsoft.com/office/drawing/2014/main" id="{B46DF835-A6F4-AC4D-9DA2-106B97FE5840}"/>
              </a:ext>
            </a:extLst>
          </p:cNvPr>
          <p:cNvSpPr/>
          <p:nvPr userDrawn="1"/>
        </p:nvSpPr>
        <p:spPr>
          <a:xfrm>
            <a:off x="692153" y="1924051"/>
            <a:ext cx="2518833" cy="44132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正方形/長方形 10">
            <a:extLst>
              <a:ext uri="{FF2B5EF4-FFF2-40B4-BE49-F238E27FC236}">
                <a16:creationId xmlns:a16="http://schemas.microsoft.com/office/drawing/2014/main" id="{7D9742CE-6827-6647-A9F1-99334B49968C}"/>
              </a:ext>
            </a:extLst>
          </p:cNvPr>
          <p:cNvSpPr/>
          <p:nvPr userDrawn="1"/>
        </p:nvSpPr>
        <p:spPr>
          <a:xfrm>
            <a:off x="692153" y="2416175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正方形/長方形 11">
            <a:extLst>
              <a:ext uri="{FF2B5EF4-FFF2-40B4-BE49-F238E27FC236}">
                <a16:creationId xmlns:a16="http://schemas.microsoft.com/office/drawing/2014/main" id="{3F8458DE-C965-A54F-8729-1141FE4CD4E4}"/>
              </a:ext>
            </a:extLst>
          </p:cNvPr>
          <p:cNvSpPr/>
          <p:nvPr userDrawn="1"/>
        </p:nvSpPr>
        <p:spPr>
          <a:xfrm>
            <a:off x="692153" y="2900364"/>
            <a:ext cx="2518833" cy="44132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8" name="正方形/長方形 12">
            <a:extLst>
              <a:ext uri="{FF2B5EF4-FFF2-40B4-BE49-F238E27FC236}">
                <a16:creationId xmlns:a16="http://schemas.microsoft.com/office/drawing/2014/main" id="{D9288D58-4D4A-2247-AC13-676A635A4F67}"/>
              </a:ext>
            </a:extLst>
          </p:cNvPr>
          <p:cNvSpPr/>
          <p:nvPr userDrawn="1"/>
        </p:nvSpPr>
        <p:spPr>
          <a:xfrm>
            <a:off x="692153" y="3392489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9" name="1 つの角を丸めた四角形 13">
            <a:extLst>
              <a:ext uri="{FF2B5EF4-FFF2-40B4-BE49-F238E27FC236}">
                <a16:creationId xmlns:a16="http://schemas.microsoft.com/office/drawing/2014/main" id="{048959A4-DF22-5A45-9659-4DDC0337F757}"/>
              </a:ext>
            </a:extLst>
          </p:cNvPr>
          <p:cNvSpPr/>
          <p:nvPr userDrawn="1"/>
        </p:nvSpPr>
        <p:spPr>
          <a:xfrm flipH="1" flipV="1">
            <a:off x="692153" y="6278564"/>
            <a:ext cx="2518833" cy="441325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0" name="正方形/長方形 27">
            <a:extLst>
              <a:ext uri="{FF2B5EF4-FFF2-40B4-BE49-F238E27FC236}">
                <a16:creationId xmlns:a16="http://schemas.microsoft.com/office/drawing/2014/main" id="{12D45396-586F-4740-B1C5-E6C6C57CFA76}"/>
              </a:ext>
            </a:extLst>
          </p:cNvPr>
          <p:cNvSpPr/>
          <p:nvPr userDrawn="1"/>
        </p:nvSpPr>
        <p:spPr>
          <a:xfrm>
            <a:off x="6000753" y="1487489"/>
            <a:ext cx="2694516" cy="523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1" name="1 つの角を丸めた四角形 33">
            <a:extLst>
              <a:ext uri="{FF2B5EF4-FFF2-40B4-BE49-F238E27FC236}">
                <a16:creationId xmlns:a16="http://schemas.microsoft.com/office/drawing/2014/main" id="{3059A364-6F48-1F49-B19D-6F2300502D50}"/>
              </a:ext>
            </a:extLst>
          </p:cNvPr>
          <p:cNvSpPr/>
          <p:nvPr userDrawn="1"/>
        </p:nvSpPr>
        <p:spPr>
          <a:xfrm flipV="1">
            <a:off x="8735486" y="1470025"/>
            <a:ext cx="2694516" cy="5248275"/>
          </a:xfrm>
          <a:prstGeom prst="round1Rect">
            <a:avLst>
              <a:gd name="adj" fmla="val 33510"/>
            </a:avLst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32" name="直線コネクタ 73">
            <a:extLst>
              <a:ext uri="{FF2B5EF4-FFF2-40B4-BE49-F238E27FC236}">
                <a16:creationId xmlns:a16="http://schemas.microsoft.com/office/drawing/2014/main" id="{62A0DBBC-EE98-5E4A-A460-9D5C307A99C6}"/>
              </a:ext>
            </a:extLst>
          </p:cNvPr>
          <p:cNvCxnSpPr/>
          <p:nvPr userDrawn="1"/>
        </p:nvCxnSpPr>
        <p:spPr>
          <a:xfrm flipH="1" flipV="1">
            <a:off x="2222500" y="6791325"/>
            <a:ext cx="7747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12">
            <a:extLst>
              <a:ext uri="{FF2B5EF4-FFF2-40B4-BE49-F238E27FC236}">
                <a16:creationId xmlns:a16="http://schemas.microsoft.com/office/drawing/2014/main" id="{3FDA8E6E-DAE3-DC4D-819B-4D1696A84AEB}"/>
              </a:ext>
            </a:extLst>
          </p:cNvPr>
          <p:cNvSpPr/>
          <p:nvPr userDrawn="1"/>
        </p:nvSpPr>
        <p:spPr>
          <a:xfrm>
            <a:off x="696386" y="3879849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正方形/長方形 12">
            <a:extLst>
              <a:ext uri="{FF2B5EF4-FFF2-40B4-BE49-F238E27FC236}">
                <a16:creationId xmlns:a16="http://schemas.microsoft.com/office/drawing/2014/main" id="{523FD893-54FF-D845-B69C-E27292B54DE4}"/>
              </a:ext>
            </a:extLst>
          </p:cNvPr>
          <p:cNvSpPr/>
          <p:nvPr userDrawn="1"/>
        </p:nvSpPr>
        <p:spPr>
          <a:xfrm>
            <a:off x="687920" y="4367214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4" name="正方形/長方形 12">
            <a:extLst>
              <a:ext uri="{FF2B5EF4-FFF2-40B4-BE49-F238E27FC236}">
                <a16:creationId xmlns:a16="http://schemas.microsoft.com/office/drawing/2014/main" id="{B8BFFC25-5B9B-BF48-9F0B-9855858357A3}"/>
              </a:ext>
            </a:extLst>
          </p:cNvPr>
          <p:cNvSpPr/>
          <p:nvPr userDrawn="1"/>
        </p:nvSpPr>
        <p:spPr>
          <a:xfrm>
            <a:off x="685802" y="4841875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5" name="正方形/長方形 12">
            <a:extLst>
              <a:ext uri="{FF2B5EF4-FFF2-40B4-BE49-F238E27FC236}">
                <a16:creationId xmlns:a16="http://schemas.microsoft.com/office/drawing/2014/main" id="{238836C9-23C7-234E-82B5-7D35D3914300}"/>
              </a:ext>
            </a:extLst>
          </p:cNvPr>
          <p:cNvSpPr/>
          <p:nvPr userDrawn="1"/>
        </p:nvSpPr>
        <p:spPr>
          <a:xfrm>
            <a:off x="690036" y="5321300"/>
            <a:ext cx="2518833" cy="44132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6" name="正方形/長方形 12">
            <a:extLst>
              <a:ext uri="{FF2B5EF4-FFF2-40B4-BE49-F238E27FC236}">
                <a16:creationId xmlns:a16="http://schemas.microsoft.com/office/drawing/2014/main" id="{613F81F6-B4A4-E945-8C21-66426C3E8C86}"/>
              </a:ext>
            </a:extLst>
          </p:cNvPr>
          <p:cNvSpPr/>
          <p:nvPr userDrawn="1"/>
        </p:nvSpPr>
        <p:spPr>
          <a:xfrm>
            <a:off x="690036" y="5799140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3252863" y="962797"/>
            <a:ext cx="2694955" cy="3574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6000847" y="901392"/>
            <a:ext cx="2694955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8725175" y="907830"/>
            <a:ext cx="2694955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692035" y="1470920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692035" y="1963329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692035" y="2454687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692035" y="2933165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/>
          </p:nvPr>
        </p:nvSpPr>
        <p:spPr>
          <a:xfrm>
            <a:off x="692035" y="3410573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/>
          </p:nvPr>
        </p:nvSpPr>
        <p:spPr>
          <a:xfrm>
            <a:off x="692035" y="6326015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/>
          </p:nvPr>
        </p:nvSpPr>
        <p:spPr>
          <a:xfrm>
            <a:off x="3236471" y="3653195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/>
          </p:nvPr>
        </p:nvSpPr>
        <p:spPr>
          <a:xfrm>
            <a:off x="8729525" y="6273413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3"/>
          </p:nvPr>
        </p:nvSpPr>
        <p:spPr>
          <a:xfrm>
            <a:off x="691203" y="3917141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7"/>
          </p:nvPr>
        </p:nvSpPr>
        <p:spPr>
          <a:xfrm>
            <a:off x="691203" y="4455905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71"/>
          </p:nvPr>
        </p:nvSpPr>
        <p:spPr>
          <a:xfrm>
            <a:off x="691203" y="4859447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4" name="テキスト プレースホルダー 11"/>
          <p:cNvSpPr>
            <a:spLocks noGrp="1"/>
          </p:cNvSpPr>
          <p:nvPr>
            <p:ph type="body" sz="quarter" idx="75"/>
          </p:nvPr>
        </p:nvSpPr>
        <p:spPr>
          <a:xfrm>
            <a:off x="689895" y="5333816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7" name="テキスト プレースホルダー 11"/>
          <p:cNvSpPr>
            <a:spLocks noGrp="1"/>
          </p:cNvSpPr>
          <p:nvPr>
            <p:ph type="body" sz="quarter" idx="85"/>
          </p:nvPr>
        </p:nvSpPr>
        <p:spPr>
          <a:xfrm>
            <a:off x="689895" y="5894045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7" name="スライド番号プレースホルダー 3">
            <a:extLst>
              <a:ext uri="{FF2B5EF4-FFF2-40B4-BE49-F238E27FC236}">
                <a16:creationId xmlns:a16="http://schemas.microsoft.com/office/drawing/2014/main" id="{0FBA4256-6DC4-DB43-AA27-934E9D23D7BC}"/>
              </a:ext>
            </a:extLst>
          </p:cNvPr>
          <p:cNvSpPr>
            <a:spLocks noGrp="1"/>
          </p:cNvSpPr>
          <p:nvPr>
            <p:ph type="sldNum" sz="quarter" idx="8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61F2B505-A26E-754D-9BBA-09A50FF602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6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C3324DB-ABD6-DB4D-B0A4-54434251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31E5-24A9-BD48-8150-B8483F3C2790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199B407D-98E6-7047-BCCB-7D70AA2C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BEF18C77-6055-4A4D-B964-58881F49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C3A07-25D0-7141-BCB2-5240A38022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7592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 つの角を丸めた四角形 4">
            <a:extLst>
              <a:ext uri="{FF2B5EF4-FFF2-40B4-BE49-F238E27FC236}">
                <a16:creationId xmlns:a16="http://schemas.microsoft.com/office/drawing/2014/main" id="{F042E88B-FA9E-D349-BA7B-C7A86A2BB4D8}"/>
              </a:ext>
            </a:extLst>
          </p:cNvPr>
          <p:cNvSpPr/>
          <p:nvPr userDrawn="1"/>
        </p:nvSpPr>
        <p:spPr>
          <a:xfrm flipH="1">
            <a:off x="690035" y="1779589"/>
            <a:ext cx="2520951" cy="698500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正方形/長方形 5">
            <a:extLst>
              <a:ext uri="{FF2B5EF4-FFF2-40B4-BE49-F238E27FC236}">
                <a16:creationId xmlns:a16="http://schemas.microsoft.com/office/drawing/2014/main" id="{51441949-7001-8B43-8DBD-C24E9224155B}"/>
              </a:ext>
            </a:extLst>
          </p:cNvPr>
          <p:cNvSpPr/>
          <p:nvPr userDrawn="1"/>
        </p:nvSpPr>
        <p:spPr>
          <a:xfrm>
            <a:off x="3253319" y="1779589"/>
            <a:ext cx="2694516" cy="6985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正方形/長方形 6">
            <a:extLst>
              <a:ext uri="{FF2B5EF4-FFF2-40B4-BE49-F238E27FC236}">
                <a16:creationId xmlns:a16="http://schemas.microsoft.com/office/drawing/2014/main" id="{008F3B2A-5EE2-2446-8B98-1F26174D187F}"/>
              </a:ext>
            </a:extLst>
          </p:cNvPr>
          <p:cNvSpPr/>
          <p:nvPr userDrawn="1"/>
        </p:nvSpPr>
        <p:spPr>
          <a:xfrm>
            <a:off x="5994400" y="1779589"/>
            <a:ext cx="2694517" cy="6985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1 つの角を丸めた四角形 7">
            <a:extLst>
              <a:ext uri="{FF2B5EF4-FFF2-40B4-BE49-F238E27FC236}">
                <a16:creationId xmlns:a16="http://schemas.microsoft.com/office/drawing/2014/main" id="{B79D3A1F-6FE2-C847-9A68-1249CCB8046A}"/>
              </a:ext>
            </a:extLst>
          </p:cNvPr>
          <p:cNvSpPr/>
          <p:nvPr userDrawn="1"/>
        </p:nvSpPr>
        <p:spPr>
          <a:xfrm>
            <a:off x="8735486" y="1779589"/>
            <a:ext cx="2694516" cy="698500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正方形/長方形 8">
            <a:extLst>
              <a:ext uri="{FF2B5EF4-FFF2-40B4-BE49-F238E27FC236}">
                <a16:creationId xmlns:a16="http://schemas.microsoft.com/office/drawing/2014/main" id="{ACC903C9-19A4-EB49-B14C-D8A4A41AFFDD}"/>
              </a:ext>
            </a:extLst>
          </p:cNvPr>
          <p:cNvSpPr/>
          <p:nvPr userDrawn="1"/>
        </p:nvSpPr>
        <p:spPr>
          <a:xfrm>
            <a:off x="692153" y="2524126"/>
            <a:ext cx="2518833" cy="44132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8" name="正方形/長方形 9">
            <a:extLst>
              <a:ext uri="{FF2B5EF4-FFF2-40B4-BE49-F238E27FC236}">
                <a16:creationId xmlns:a16="http://schemas.microsoft.com/office/drawing/2014/main" id="{1EF06595-60F7-E243-9995-73ED9D189397}"/>
              </a:ext>
            </a:extLst>
          </p:cNvPr>
          <p:cNvSpPr/>
          <p:nvPr userDrawn="1"/>
        </p:nvSpPr>
        <p:spPr>
          <a:xfrm>
            <a:off x="692153" y="3022600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9" name="正方形/長方形 10">
            <a:extLst>
              <a:ext uri="{FF2B5EF4-FFF2-40B4-BE49-F238E27FC236}">
                <a16:creationId xmlns:a16="http://schemas.microsoft.com/office/drawing/2014/main" id="{AB4C4ADC-0CC7-434A-ADB2-027634B0C4D4}"/>
              </a:ext>
            </a:extLst>
          </p:cNvPr>
          <p:cNvSpPr/>
          <p:nvPr userDrawn="1"/>
        </p:nvSpPr>
        <p:spPr>
          <a:xfrm>
            <a:off x="692153" y="3521074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0" name="1 つの角を丸めた四角形 13">
            <a:extLst>
              <a:ext uri="{FF2B5EF4-FFF2-40B4-BE49-F238E27FC236}">
                <a16:creationId xmlns:a16="http://schemas.microsoft.com/office/drawing/2014/main" id="{6EDA3158-1118-6C41-AC33-BA03F5BE29F2}"/>
              </a:ext>
            </a:extLst>
          </p:cNvPr>
          <p:cNvSpPr/>
          <p:nvPr userDrawn="1"/>
        </p:nvSpPr>
        <p:spPr>
          <a:xfrm flipH="1" flipV="1">
            <a:off x="692153" y="4006851"/>
            <a:ext cx="2518833" cy="441325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1" name="正方形/長方形 16">
            <a:extLst>
              <a:ext uri="{FF2B5EF4-FFF2-40B4-BE49-F238E27FC236}">
                <a16:creationId xmlns:a16="http://schemas.microsoft.com/office/drawing/2014/main" id="{7E01CF49-12AA-5844-B42D-20789CCEA30E}"/>
              </a:ext>
            </a:extLst>
          </p:cNvPr>
          <p:cNvSpPr/>
          <p:nvPr userDrawn="1"/>
        </p:nvSpPr>
        <p:spPr>
          <a:xfrm>
            <a:off x="3253319" y="2524126"/>
            <a:ext cx="2694516" cy="44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2" name="正方形/長方形 17">
            <a:extLst>
              <a:ext uri="{FF2B5EF4-FFF2-40B4-BE49-F238E27FC236}">
                <a16:creationId xmlns:a16="http://schemas.microsoft.com/office/drawing/2014/main" id="{C50EB8A2-E0FE-D141-B2C4-F0892D7A4836}"/>
              </a:ext>
            </a:extLst>
          </p:cNvPr>
          <p:cNvSpPr/>
          <p:nvPr userDrawn="1"/>
        </p:nvSpPr>
        <p:spPr>
          <a:xfrm>
            <a:off x="3253319" y="3022600"/>
            <a:ext cx="2694516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3" name="正方形/長方形 18">
            <a:extLst>
              <a:ext uri="{FF2B5EF4-FFF2-40B4-BE49-F238E27FC236}">
                <a16:creationId xmlns:a16="http://schemas.microsoft.com/office/drawing/2014/main" id="{D0052CA4-4094-E545-AB18-18E504233374}"/>
              </a:ext>
            </a:extLst>
          </p:cNvPr>
          <p:cNvSpPr/>
          <p:nvPr userDrawn="1"/>
        </p:nvSpPr>
        <p:spPr>
          <a:xfrm>
            <a:off x="3253319" y="3521074"/>
            <a:ext cx="2694516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正方形/長方形 21">
            <a:extLst>
              <a:ext uri="{FF2B5EF4-FFF2-40B4-BE49-F238E27FC236}">
                <a16:creationId xmlns:a16="http://schemas.microsoft.com/office/drawing/2014/main" id="{14B77758-7E28-3349-9B3B-54DAE32C77D7}"/>
              </a:ext>
            </a:extLst>
          </p:cNvPr>
          <p:cNvSpPr/>
          <p:nvPr userDrawn="1"/>
        </p:nvSpPr>
        <p:spPr>
          <a:xfrm>
            <a:off x="3253319" y="4006851"/>
            <a:ext cx="2694516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1" name="正方形/長方形 22">
            <a:extLst>
              <a:ext uri="{FF2B5EF4-FFF2-40B4-BE49-F238E27FC236}">
                <a16:creationId xmlns:a16="http://schemas.microsoft.com/office/drawing/2014/main" id="{54A50976-4784-1647-B2C8-13745B584B50}"/>
              </a:ext>
            </a:extLst>
          </p:cNvPr>
          <p:cNvSpPr/>
          <p:nvPr userDrawn="1"/>
        </p:nvSpPr>
        <p:spPr>
          <a:xfrm>
            <a:off x="5994400" y="2524126"/>
            <a:ext cx="2694517" cy="44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2" name="正方形/長方形 23">
            <a:extLst>
              <a:ext uri="{FF2B5EF4-FFF2-40B4-BE49-F238E27FC236}">
                <a16:creationId xmlns:a16="http://schemas.microsoft.com/office/drawing/2014/main" id="{20E1A1B8-D01B-8C49-967E-9333F0E645BB}"/>
              </a:ext>
            </a:extLst>
          </p:cNvPr>
          <p:cNvSpPr/>
          <p:nvPr userDrawn="1"/>
        </p:nvSpPr>
        <p:spPr>
          <a:xfrm>
            <a:off x="5994400" y="3022600"/>
            <a:ext cx="2694517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4" name="正方形/長方形 24">
            <a:extLst>
              <a:ext uri="{FF2B5EF4-FFF2-40B4-BE49-F238E27FC236}">
                <a16:creationId xmlns:a16="http://schemas.microsoft.com/office/drawing/2014/main" id="{B595C6F5-FD54-A649-9024-37E9FAD5149B}"/>
              </a:ext>
            </a:extLst>
          </p:cNvPr>
          <p:cNvSpPr/>
          <p:nvPr userDrawn="1"/>
        </p:nvSpPr>
        <p:spPr>
          <a:xfrm>
            <a:off x="5994400" y="3521074"/>
            <a:ext cx="2694517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5" name="正方形/長方形 27">
            <a:extLst>
              <a:ext uri="{FF2B5EF4-FFF2-40B4-BE49-F238E27FC236}">
                <a16:creationId xmlns:a16="http://schemas.microsoft.com/office/drawing/2014/main" id="{7A2CFC4A-A06A-744D-9FCD-3F7A1FFF3B01}"/>
              </a:ext>
            </a:extLst>
          </p:cNvPr>
          <p:cNvSpPr/>
          <p:nvPr userDrawn="1"/>
        </p:nvSpPr>
        <p:spPr>
          <a:xfrm>
            <a:off x="5994400" y="4006851"/>
            <a:ext cx="2694517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6" name="正方形/長方形 28">
            <a:extLst>
              <a:ext uri="{FF2B5EF4-FFF2-40B4-BE49-F238E27FC236}">
                <a16:creationId xmlns:a16="http://schemas.microsoft.com/office/drawing/2014/main" id="{18A3DC7D-5F82-CA4F-943C-215AEB285FB6}"/>
              </a:ext>
            </a:extLst>
          </p:cNvPr>
          <p:cNvSpPr/>
          <p:nvPr userDrawn="1"/>
        </p:nvSpPr>
        <p:spPr>
          <a:xfrm>
            <a:off x="8735486" y="2524126"/>
            <a:ext cx="2694516" cy="44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7" name="正方形/長方形 29">
            <a:extLst>
              <a:ext uri="{FF2B5EF4-FFF2-40B4-BE49-F238E27FC236}">
                <a16:creationId xmlns:a16="http://schemas.microsoft.com/office/drawing/2014/main" id="{8A61D7D2-8B29-204E-9DF0-F4960222E21D}"/>
              </a:ext>
            </a:extLst>
          </p:cNvPr>
          <p:cNvSpPr/>
          <p:nvPr userDrawn="1"/>
        </p:nvSpPr>
        <p:spPr>
          <a:xfrm>
            <a:off x="8735486" y="3022600"/>
            <a:ext cx="2694516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8" name="正方形/長方形 30">
            <a:extLst>
              <a:ext uri="{FF2B5EF4-FFF2-40B4-BE49-F238E27FC236}">
                <a16:creationId xmlns:a16="http://schemas.microsoft.com/office/drawing/2014/main" id="{A3CF236C-DE48-3245-BA61-02D84BBF255C}"/>
              </a:ext>
            </a:extLst>
          </p:cNvPr>
          <p:cNvSpPr/>
          <p:nvPr userDrawn="1"/>
        </p:nvSpPr>
        <p:spPr>
          <a:xfrm>
            <a:off x="8735486" y="3521074"/>
            <a:ext cx="2694516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9" name="1 つの角を丸めた四角形 33">
            <a:extLst>
              <a:ext uri="{FF2B5EF4-FFF2-40B4-BE49-F238E27FC236}">
                <a16:creationId xmlns:a16="http://schemas.microsoft.com/office/drawing/2014/main" id="{BBD4BFB1-9280-4B46-AB72-A4969EDAA354}"/>
              </a:ext>
            </a:extLst>
          </p:cNvPr>
          <p:cNvSpPr/>
          <p:nvPr userDrawn="1"/>
        </p:nvSpPr>
        <p:spPr>
          <a:xfrm flipV="1">
            <a:off x="8735486" y="4006851"/>
            <a:ext cx="2694516" cy="441325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50" name="直線コネクタ 73">
            <a:extLst>
              <a:ext uri="{FF2B5EF4-FFF2-40B4-BE49-F238E27FC236}">
                <a16:creationId xmlns:a16="http://schemas.microsoft.com/office/drawing/2014/main" id="{68B08ACB-4954-944C-8232-DC2F14E9D147}"/>
              </a:ext>
            </a:extLst>
          </p:cNvPr>
          <p:cNvCxnSpPr/>
          <p:nvPr userDrawn="1"/>
        </p:nvCxnSpPr>
        <p:spPr>
          <a:xfrm flipH="1" flipV="1">
            <a:off x="2222500" y="5168900"/>
            <a:ext cx="7747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3252863" y="1870582"/>
            <a:ext cx="2694955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6000847" y="1870582"/>
            <a:ext cx="2694955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8725175" y="1870582"/>
            <a:ext cx="2694955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692035" y="2536697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692035" y="3022669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692035" y="3520465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/>
          </p:nvPr>
        </p:nvSpPr>
        <p:spPr>
          <a:xfrm>
            <a:off x="692035" y="4015677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/>
          </p:nvPr>
        </p:nvSpPr>
        <p:spPr>
          <a:xfrm>
            <a:off x="3252861" y="2548488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/>
          </p:nvPr>
        </p:nvSpPr>
        <p:spPr>
          <a:xfrm>
            <a:off x="3250633" y="3034460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3250633" y="3532256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/>
          </p:nvPr>
        </p:nvSpPr>
        <p:spPr>
          <a:xfrm>
            <a:off x="3247916" y="4027468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/>
          </p:nvPr>
        </p:nvSpPr>
        <p:spPr>
          <a:xfrm>
            <a:off x="6005793" y="2548488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/>
          </p:nvPr>
        </p:nvSpPr>
        <p:spPr>
          <a:xfrm>
            <a:off x="6003565" y="3034460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/>
          </p:nvPr>
        </p:nvSpPr>
        <p:spPr>
          <a:xfrm>
            <a:off x="6003565" y="3532256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/>
          </p:nvPr>
        </p:nvSpPr>
        <p:spPr>
          <a:xfrm>
            <a:off x="6000847" y="4027468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/>
          </p:nvPr>
        </p:nvSpPr>
        <p:spPr>
          <a:xfrm>
            <a:off x="8734472" y="2548488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/>
          </p:nvPr>
        </p:nvSpPr>
        <p:spPr>
          <a:xfrm>
            <a:off x="8732244" y="3034460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/>
          </p:nvPr>
        </p:nvSpPr>
        <p:spPr>
          <a:xfrm>
            <a:off x="8732244" y="3532256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/>
          </p:nvPr>
        </p:nvSpPr>
        <p:spPr>
          <a:xfrm>
            <a:off x="8729525" y="4027468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5" name="テキスト プレースホルダー 11"/>
          <p:cNvSpPr>
            <a:spLocks noGrp="1"/>
          </p:cNvSpPr>
          <p:nvPr>
            <p:ph type="body" sz="quarter" idx="63"/>
          </p:nvPr>
        </p:nvSpPr>
        <p:spPr>
          <a:xfrm>
            <a:off x="1398292" y="5317063"/>
            <a:ext cx="9402435" cy="10260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1" name="フッター プレースホルダー 2">
            <a:extLst>
              <a:ext uri="{FF2B5EF4-FFF2-40B4-BE49-F238E27FC236}">
                <a16:creationId xmlns:a16="http://schemas.microsoft.com/office/drawing/2014/main" id="{723DE290-246C-2B4A-9983-A6A7769B6D86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52" name="スライド番号プレースホルダー 3">
            <a:extLst>
              <a:ext uri="{FF2B5EF4-FFF2-40B4-BE49-F238E27FC236}">
                <a16:creationId xmlns:a16="http://schemas.microsoft.com/office/drawing/2014/main" id="{068E1F68-D4FF-CD40-A934-D582A778FC78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9617E7C6-B956-8945-91D2-88A9E00ED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306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1 つの角を丸めた四角形 4">
            <a:extLst>
              <a:ext uri="{FF2B5EF4-FFF2-40B4-BE49-F238E27FC236}">
                <a16:creationId xmlns:a16="http://schemas.microsoft.com/office/drawing/2014/main" id="{2E583DF1-6C7C-C94D-AE4F-B8933D793EB2}"/>
              </a:ext>
            </a:extLst>
          </p:cNvPr>
          <p:cNvSpPr/>
          <p:nvPr userDrawn="1"/>
        </p:nvSpPr>
        <p:spPr>
          <a:xfrm flipH="1">
            <a:off x="690035" y="1260475"/>
            <a:ext cx="2520951" cy="698500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5" name="正方形/長方形 5">
            <a:extLst>
              <a:ext uri="{FF2B5EF4-FFF2-40B4-BE49-F238E27FC236}">
                <a16:creationId xmlns:a16="http://schemas.microsoft.com/office/drawing/2014/main" id="{D2576980-A774-E84E-A51D-4D4764EEDEB2}"/>
              </a:ext>
            </a:extLst>
          </p:cNvPr>
          <p:cNvSpPr/>
          <p:nvPr userDrawn="1"/>
        </p:nvSpPr>
        <p:spPr>
          <a:xfrm>
            <a:off x="3274484" y="1260475"/>
            <a:ext cx="2021416" cy="6985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6" name="正方形/長方形 6">
            <a:extLst>
              <a:ext uri="{FF2B5EF4-FFF2-40B4-BE49-F238E27FC236}">
                <a16:creationId xmlns:a16="http://schemas.microsoft.com/office/drawing/2014/main" id="{BCDF5C80-EC75-324C-8FAE-1B382CB00870}"/>
              </a:ext>
            </a:extLst>
          </p:cNvPr>
          <p:cNvSpPr/>
          <p:nvPr userDrawn="1"/>
        </p:nvSpPr>
        <p:spPr>
          <a:xfrm>
            <a:off x="5346702" y="1260475"/>
            <a:ext cx="2019300" cy="6985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7" name="1 つの角を丸めた四角形 7">
            <a:extLst>
              <a:ext uri="{FF2B5EF4-FFF2-40B4-BE49-F238E27FC236}">
                <a16:creationId xmlns:a16="http://schemas.microsoft.com/office/drawing/2014/main" id="{1C1A6D3C-9609-CD42-A77A-3D1C900D53C4}"/>
              </a:ext>
            </a:extLst>
          </p:cNvPr>
          <p:cNvSpPr/>
          <p:nvPr userDrawn="1"/>
        </p:nvSpPr>
        <p:spPr>
          <a:xfrm>
            <a:off x="9508067" y="1260475"/>
            <a:ext cx="1921933" cy="698500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8" name="正方形/長方形 8">
            <a:extLst>
              <a:ext uri="{FF2B5EF4-FFF2-40B4-BE49-F238E27FC236}">
                <a16:creationId xmlns:a16="http://schemas.microsoft.com/office/drawing/2014/main" id="{42080CD0-3E87-7F42-A944-902B329F3966}"/>
              </a:ext>
            </a:extLst>
          </p:cNvPr>
          <p:cNvSpPr/>
          <p:nvPr userDrawn="1"/>
        </p:nvSpPr>
        <p:spPr>
          <a:xfrm>
            <a:off x="692153" y="2006600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9" name="正方形/長方形 9">
            <a:extLst>
              <a:ext uri="{FF2B5EF4-FFF2-40B4-BE49-F238E27FC236}">
                <a16:creationId xmlns:a16="http://schemas.microsoft.com/office/drawing/2014/main" id="{3BB64478-9BEF-EE4B-A951-5925B893534B}"/>
              </a:ext>
            </a:extLst>
          </p:cNvPr>
          <p:cNvSpPr/>
          <p:nvPr userDrawn="1"/>
        </p:nvSpPr>
        <p:spPr>
          <a:xfrm>
            <a:off x="692153" y="2503488"/>
            <a:ext cx="2518833" cy="44132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0" name="正方形/長方形 10">
            <a:extLst>
              <a:ext uri="{FF2B5EF4-FFF2-40B4-BE49-F238E27FC236}">
                <a16:creationId xmlns:a16="http://schemas.microsoft.com/office/drawing/2014/main" id="{5032EC60-C9E5-C94F-872E-2A94045BA657}"/>
              </a:ext>
            </a:extLst>
          </p:cNvPr>
          <p:cNvSpPr/>
          <p:nvPr userDrawn="1"/>
        </p:nvSpPr>
        <p:spPr>
          <a:xfrm>
            <a:off x="692153" y="3001965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1" name="正方形/長方形 11">
            <a:extLst>
              <a:ext uri="{FF2B5EF4-FFF2-40B4-BE49-F238E27FC236}">
                <a16:creationId xmlns:a16="http://schemas.microsoft.com/office/drawing/2014/main" id="{7AF079CF-8DEB-0C49-A9EB-6100B9083A0B}"/>
              </a:ext>
            </a:extLst>
          </p:cNvPr>
          <p:cNvSpPr/>
          <p:nvPr userDrawn="1"/>
        </p:nvSpPr>
        <p:spPr>
          <a:xfrm>
            <a:off x="692153" y="3500440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2" name="正方形/長方形 12">
            <a:extLst>
              <a:ext uri="{FF2B5EF4-FFF2-40B4-BE49-F238E27FC236}">
                <a16:creationId xmlns:a16="http://schemas.microsoft.com/office/drawing/2014/main" id="{06E6D121-06B3-4D4C-BDFC-EC11929E3CB7}"/>
              </a:ext>
            </a:extLst>
          </p:cNvPr>
          <p:cNvSpPr/>
          <p:nvPr userDrawn="1"/>
        </p:nvSpPr>
        <p:spPr>
          <a:xfrm>
            <a:off x="692153" y="3997325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3" name="1 つの角を丸めた四角形 13">
            <a:extLst>
              <a:ext uri="{FF2B5EF4-FFF2-40B4-BE49-F238E27FC236}">
                <a16:creationId xmlns:a16="http://schemas.microsoft.com/office/drawing/2014/main" id="{68AD0631-40DF-1E4D-BCA2-6C368A78F425}"/>
              </a:ext>
            </a:extLst>
          </p:cNvPr>
          <p:cNvSpPr/>
          <p:nvPr userDrawn="1"/>
        </p:nvSpPr>
        <p:spPr>
          <a:xfrm flipH="1" flipV="1">
            <a:off x="692153" y="4495800"/>
            <a:ext cx="2518833" cy="439739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4" name="正方形/長方形 16">
            <a:extLst>
              <a:ext uri="{FF2B5EF4-FFF2-40B4-BE49-F238E27FC236}">
                <a16:creationId xmlns:a16="http://schemas.microsoft.com/office/drawing/2014/main" id="{1CEFF85A-C014-8342-BB97-E0E1C40939B9}"/>
              </a:ext>
            </a:extLst>
          </p:cNvPr>
          <p:cNvSpPr/>
          <p:nvPr userDrawn="1"/>
        </p:nvSpPr>
        <p:spPr>
          <a:xfrm>
            <a:off x="3274484" y="2006600"/>
            <a:ext cx="2021416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55" name="正方形/長方形 17">
            <a:extLst>
              <a:ext uri="{FF2B5EF4-FFF2-40B4-BE49-F238E27FC236}">
                <a16:creationId xmlns:a16="http://schemas.microsoft.com/office/drawing/2014/main" id="{ED1E9966-E54D-1B42-9B51-E7ED0778809E}"/>
              </a:ext>
            </a:extLst>
          </p:cNvPr>
          <p:cNvSpPr/>
          <p:nvPr userDrawn="1"/>
        </p:nvSpPr>
        <p:spPr>
          <a:xfrm>
            <a:off x="3274484" y="2503488"/>
            <a:ext cx="2021416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74" name="正方形/長方形 18">
            <a:extLst>
              <a:ext uri="{FF2B5EF4-FFF2-40B4-BE49-F238E27FC236}">
                <a16:creationId xmlns:a16="http://schemas.microsoft.com/office/drawing/2014/main" id="{7247CE4C-4168-9E4F-A1BC-9650F28D9028}"/>
              </a:ext>
            </a:extLst>
          </p:cNvPr>
          <p:cNvSpPr/>
          <p:nvPr userDrawn="1"/>
        </p:nvSpPr>
        <p:spPr>
          <a:xfrm>
            <a:off x="3274484" y="3001965"/>
            <a:ext cx="2021416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76" name="正方形/長方形 19">
            <a:extLst>
              <a:ext uri="{FF2B5EF4-FFF2-40B4-BE49-F238E27FC236}">
                <a16:creationId xmlns:a16="http://schemas.microsoft.com/office/drawing/2014/main" id="{A91FD08C-E458-D74C-908C-4D145B8251DF}"/>
              </a:ext>
            </a:extLst>
          </p:cNvPr>
          <p:cNvSpPr/>
          <p:nvPr userDrawn="1"/>
        </p:nvSpPr>
        <p:spPr>
          <a:xfrm>
            <a:off x="3274484" y="3500440"/>
            <a:ext cx="2021416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77" name="正方形/長方形 20">
            <a:extLst>
              <a:ext uri="{FF2B5EF4-FFF2-40B4-BE49-F238E27FC236}">
                <a16:creationId xmlns:a16="http://schemas.microsoft.com/office/drawing/2014/main" id="{91A5AC4D-7665-A445-BC85-1703879DBF04}"/>
              </a:ext>
            </a:extLst>
          </p:cNvPr>
          <p:cNvSpPr/>
          <p:nvPr userDrawn="1"/>
        </p:nvSpPr>
        <p:spPr>
          <a:xfrm>
            <a:off x="3274484" y="3997325"/>
            <a:ext cx="2021416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78" name="正方形/長方形 21">
            <a:extLst>
              <a:ext uri="{FF2B5EF4-FFF2-40B4-BE49-F238E27FC236}">
                <a16:creationId xmlns:a16="http://schemas.microsoft.com/office/drawing/2014/main" id="{8EA5A08F-B951-7145-8490-44BB2BA15031}"/>
              </a:ext>
            </a:extLst>
          </p:cNvPr>
          <p:cNvSpPr/>
          <p:nvPr userDrawn="1"/>
        </p:nvSpPr>
        <p:spPr>
          <a:xfrm>
            <a:off x="3274484" y="4495800"/>
            <a:ext cx="2021416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79" name="正方形/長方形 22">
            <a:extLst>
              <a:ext uri="{FF2B5EF4-FFF2-40B4-BE49-F238E27FC236}">
                <a16:creationId xmlns:a16="http://schemas.microsoft.com/office/drawing/2014/main" id="{6A72FCA4-1C8B-D94A-B693-2F7A2B8C8F70}"/>
              </a:ext>
            </a:extLst>
          </p:cNvPr>
          <p:cNvSpPr/>
          <p:nvPr userDrawn="1"/>
        </p:nvSpPr>
        <p:spPr>
          <a:xfrm>
            <a:off x="5346702" y="2006600"/>
            <a:ext cx="2019300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80" name="正方形/長方形 23">
            <a:extLst>
              <a:ext uri="{FF2B5EF4-FFF2-40B4-BE49-F238E27FC236}">
                <a16:creationId xmlns:a16="http://schemas.microsoft.com/office/drawing/2014/main" id="{3AC87349-D0B2-2445-A338-20F71A5C3231}"/>
              </a:ext>
            </a:extLst>
          </p:cNvPr>
          <p:cNvSpPr/>
          <p:nvPr userDrawn="1"/>
        </p:nvSpPr>
        <p:spPr>
          <a:xfrm>
            <a:off x="5346702" y="2503488"/>
            <a:ext cx="2019300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81" name="正方形/長方形 24">
            <a:extLst>
              <a:ext uri="{FF2B5EF4-FFF2-40B4-BE49-F238E27FC236}">
                <a16:creationId xmlns:a16="http://schemas.microsoft.com/office/drawing/2014/main" id="{1A6A385E-7B11-2C46-9A47-1E5F23B7F14A}"/>
              </a:ext>
            </a:extLst>
          </p:cNvPr>
          <p:cNvSpPr/>
          <p:nvPr userDrawn="1"/>
        </p:nvSpPr>
        <p:spPr>
          <a:xfrm>
            <a:off x="5346702" y="3001965"/>
            <a:ext cx="2019300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82" name="正方形/長方形 25">
            <a:extLst>
              <a:ext uri="{FF2B5EF4-FFF2-40B4-BE49-F238E27FC236}">
                <a16:creationId xmlns:a16="http://schemas.microsoft.com/office/drawing/2014/main" id="{91B1D2EA-F6C6-CD40-8648-6026CFB01A8F}"/>
              </a:ext>
            </a:extLst>
          </p:cNvPr>
          <p:cNvSpPr/>
          <p:nvPr userDrawn="1"/>
        </p:nvSpPr>
        <p:spPr>
          <a:xfrm>
            <a:off x="5346702" y="3500440"/>
            <a:ext cx="2019300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0" name="正方形/長方形 26">
            <a:extLst>
              <a:ext uri="{FF2B5EF4-FFF2-40B4-BE49-F238E27FC236}">
                <a16:creationId xmlns:a16="http://schemas.microsoft.com/office/drawing/2014/main" id="{D914D25F-21B7-BC47-90F5-AA00BFA67FA6}"/>
              </a:ext>
            </a:extLst>
          </p:cNvPr>
          <p:cNvSpPr/>
          <p:nvPr userDrawn="1"/>
        </p:nvSpPr>
        <p:spPr>
          <a:xfrm>
            <a:off x="5346702" y="3997325"/>
            <a:ext cx="2019300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1" name="正方形/長方形 27">
            <a:extLst>
              <a:ext uri="{FF2B5EF4-FFF2-40B4-BE49-F238E27FC236}">
                <a16:creationId xmlns:a16="http://schemas.microsoft.com/office/drawing/2014/main" id="{ED5E7315-DCC3-F649-B765-2EA7FE7CE913}"/>
              </a:ext>
            </a:extLst>
          </p:cNvPr>
          <p:cNvSpPr/>
          <p:nvPr userDrawn="1"/>
        </p:nvSpPr>
        <p:spPr>
          <a:xfrm>
            <a:off x="5346702" y="4495800"/>
            <a:ext cx="2019300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2" name="正方形/長方形 28">
            <a:extLst>
              <a:ext uri="{FF2B5EF4-FFF2-40B4-BE49-F238E27FC236}">
                <a16:creationId xmlns:a16="http://schemas.microsoft.com/office/drawing/2014/main" id="{A0B74874-FAE7-C547-8706-D46ED4295786}"/>
              </a:ext>
            </a:extLst>
          </p:cNvPr>
          <p:cNvSpPr/>
          <p:nvPr userDrawn="1"/>
        </p:nvSpPr>
        <p:spPr>
          <a:xfrm>
            <a:off x="9508067" y="2006600"/>
            <a:ext cx="1921933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3" name="正方形/長方形 29">
            <a:extLst>
              <a:ext uri="{FF2B5EF4-FFF2-40B4-BE49-F238E27FC236}">
                <a16:creationId xmlns:a16="http://schemas.microsoft.com/office/drawing/2014/main" id="{351AC833-C267-3A47-A6CC-17784114661C}"/>
              </a:ext>
            </a:extLst>
          </p:cNvPr>
          <p:cNvSpPr/>
          <p:nvPr userDrawn="1"/>
        </p:nvSpPr>
        <p:spPr>
          <a:xfrm>
            <a:off x="9508067" y="2503488"/>
            <a:ext cx="1921933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4" name="正方形/長方形 30">
            <a:extLst>
              <a:ext uri="{FF2B5EF4-FFF2-40B4-BE49-F238E27FC236}">
                <a16:creationId xmlns:a16="http://schemas.microsoft.com/office/drawing/2014/main" id="{7F3299E7-723C-F24D-98FC-15093910C6F8}"/>
              </a:ext>
            </a:extLst>
          </p:cNvPr>
          <p:cNvSpPr/>
          <p:nvPr userDrawn="1"/>
        </p:nvSpPr>
        <p:spPr>
          <a:xfrm>
            <a:off x="9508067" y="3001965"/>
            <a:ext cx="1921933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5" name="正方形/長方形 31">
            <a:extLst>
              <a:ext uri="{FF2B5EF4-FFF2-40B4-BE49-F238E27FC236}">
                <a16:creationId xmlns:a16="http://schemas.microsoft.com/office/drawing/2014/main" id="{DA5F64F3-EB47-074F-B030-76B0F9471FA7}"/>
              </a:ext>
            </a:extLst>
          </p:cNvPr>
          <p:cNvSpPr/>
          <p:nvPr userDrawn="1"/>
        </p:nvSpPr>
        <p:spPr>
          <a:xfrm>
            <a:off x="9508067" y="3500440"/>
            <a:ext cx="1921933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6" name="正方形/長方形 32">
            <a:extLst>
              <a:ext uri="{FF2B5EF4-FFF2-40B4-BE49-F238E27FC236}">
                <a16:creationId xmlns:a16="http://schemas.microsoft.com/office/drawing/2014/main" id="{E6A18FF4-DF1E-DD4A-960C-254FEFCBEFB9}"/>
              </a:ext>
            </a:extLst>
          </p:cNvPr>
          <p:cNvSpPr/>
          <p:nvPr userDrawn="1"/>
        </p:nvSpPr>
        <p:spPr>
          <a:xfrm>
            <a:off x="9508067" y="3997325"/>
            <a:ext cx="1921933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97" name="1 つの角を丸めた四角形 33">
            <a:extLst>
              <a:ext uri="{FF2B5EF4-FFF2-40B4-BE49-F238E27FC236}">
                <a16:creationId xmlns:a16="http://schemas.microsoft.com/office/drawing/2014/main" id="{F851CD2A-DFC1-1746-B17A-D3E3C2C25222}"/>
              </a:ext>
            </a:extLst>
          </p:cNvPr>
          <p:cNvSpPr/>
          <p:nvPr userDrawn="1"/>
        </p:nvSpPr>
        <p:spPr>
          <a:xfrm flipV="1">
            <a:off x="9508067" y="4495800"/>
            <a:ext cx="1921933" cy="439739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98" name="直線コネクタ 73">
            <a:extLst>
              <a:ext uri="{FF2B5EF4-FFF2-40B4-BE49-F238E27FC236}">
                <a16:creationId xmlns:a16="http://schemas.microsoft.com/office/drawing/2014/main" id="{3B5B155A-121F-1C41-AF75-141ED6DE2FE9}"/>
              </a:ext>
            </a:extLst>
          </p:cNvPr>
          <p:cNvCxnSpPr/>
          <p:nvPr userDrawn="1"/>
        </p:nvCxnSpPr>
        <p:spPr>
          <a:xfrm flipH="1" flipV="1">
            <a:off x="2222500" y="5168900"/>
            <a:ext cx="7747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正方形/長方形 75">
            <a:extLst>
              <a:ext uri="{FF2B5EF4-FFF2-40B4-BE49-F238E27FC236}">
                <a16:creationId xmlns:a16="http://schemas.microsoft.com/office/drawing/2014/main" id="{0EDEE30D-4D96-244F-8DF2-E06F203410E6}"/>
              </a:ext>
            </a:extLst>
          </p:cNvPr>
          <p:cNvSpPr/>
          <p:nvPr userDrawn="1"/>
        </p:nvSpPr>
        <p:spPr>
          <a:xfrm>
            <a:off x="7421035" y="1260475"/>
            <a:ext cx="2019300" cy="6985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0" name="正方形/長方形 76">
            <a:extLst>
              <a:ext uri="{FF2B5EF4-FFF2-40B4-BE49-F238E27FC236}">
                <a16:creationId xmlns:a16="http://schemas.microsoft.com/office/drawing/2014/main" id="{53C7E4C7-0562-DE41-A50F-C7680064C09D}"/>
              </a:ext>
            </a:extLst>
          </p:cNvPr>
          <p:cNvSpPr/>
          <p:nvPr userDrawn="1"/>
        </p:nvSpPr>
        <p:spPr>
          <a:xfrm>
            <a:off x="7421035" y="2006600"/>
            <a:ext cx="2019300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1" name="正方形/長方形 77">
            <a:extLst>
              <a:ext uri="{FF2B5EF4-FFF2-40B4-BE49-F238E27FC236}">
                <a16:creationId xmlns:a16="http://schemas.microsoft.com/office/drawing/2014/main" id="{47856502-C54C-3241-A59C-A2FF7A21C5A9}"/>
              </a:ext>
            </a:extLst>
          </p:cNvPr>
          <p:cNvSpPr/>
          <p:nvPr userDrawn="1"/>
        </p:nvSpPr>
        <p:spPr>
          <a:xfrm>
            <a:off x="7421035" y="2503488"/>
            <a:ext cx="2019300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2" name="正方形/長方形 78">
            <a:extLst>
              <a:ext uri="{FF2B5EF4-FFF2-40B4-BE49-F238E27FC236}">
                <a16:creationId xmlns:a16="http://schemas.microsoft.com/office/drawing/2014/main" id="{BD4E68D8-E31D-474D-AE7B-62B58DB6C6F1}"/>
              </a:ext>
            </a:extLst>
          </p:cNvPr>
          <p:cNvSpPr/>
          <p:nvPr userDrawn="1"/>
        </p:nvSpPr>
        <p:spPr>
          <a:xfrm>
            <a:off x="7421035" y="3001965"/>
            <a:ext cx="2019300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3" name="正方形/長方形 79">
            <a:extLst>
              <a:ext uri="{FF2B5EF4-FFF2-40B4-BE49-F238E27FC236}">
                <a16:creationId xmlns:a16="http://schemas.microsoft.com/office/drawing/2014/main" id="{67412836-602F-524F-8339-2459680CCB9D}"/>
              </a:ext>
            </a:extLst>
          </p:cNvPr>
          <p:cNvSpPr/>
          <p:nvPr userDrawn="1"/>
        </p:nvSpPr>
        <p:spPr>
          <a:xfrm>
            <a:off x="7421035" y="3500440"/>
            <a:ext cx="2019300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4" name="正方形/長方形 80">
            <a:extLst>
              <a:ext uri="{FF2B5EF4-FFF2-40B4-BE49-F238E27FC236}">
                <a16:creationId xmlns:a16="http://schemas.microsoft.com/office/drawing/2014/main" id="{B8D994CE-B029-B342-AB69-0C0542E0FC1A}"/>
              </a:ext>
            </a:extLst>
          </p:cNvPr>
          <p:cNvSpPr/>
          <p:nvPr userDrawn="1"/>
        </p:nvSpPr>
        <p:spPr>
          <a:xfrm>
            <a:off x="7421035" y="3997325"/>
            <a:ext cx="2019300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5" name="正方形/長方形 81">
            <a:extLst>
              <a:ext uri="{FF2B5EF4-FFF2-40B4-BE49-F238E27FC236}">
                <a16:creationId xmlns:a16="http://schemas.microsoft.com/office/drawing/2014/main" id="{219030DE-EAAB-B745-889E-1AA0ED0774C2}"/>
              </a:ext>
            </a:extLst>
          </p:cNvPr>
          <p:cNvSpPr/>
          <p:nvPr userDrawn="1"/>
        </p:nvSpPr>
        <p:spPr>
          <a:xfrm>
            <a:off x="7421035" y="4495800"/>
            <a:ext cx="2019300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3275441" y="1352150"/>
            <a:ext cx="2019787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5353032" y="1352150"/>
            <a:ext cx="2019787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/>
          </p:nvPr>
        </p:nvSpPr>
        <p:spPr>
          <a:xfrm>
            <a:off x="9497903" y="1352150"/>
            <a:ext cx="1922227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/>
          </p:nvPr>
        </p:nvSpPr>
        <p:spPr>
          <a:xfrm>
            <a:off x="692035" y="2018265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692035" y="2504237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692035" y="3002033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692035" y="3499829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/>
          </p:nvPr>
        </p:nvSpPr>
        <p:spPr>
          <a:xfrm>
            <a:off x="692035" y="4009432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/>
          </p:nvPr>
        </p:nvSpPr>
        <p:spPr>
          <a:xfrm>
            <a:off x="692035" y="4503660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/>
          </p:nvPr>
        </p:nvSpPr>
        <p:spPr>
          <a:xfrm>
            <a:off x="3275441" y="2030056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/>
          </p:nvPr>
        </p:nvSpPr>
        <p:spPr>
          <a:xfrm>
            <a:off x="3273213" y="2516028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3273213" y="3013824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3275441" y="3511620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3278733" y="4021223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/>
          </p:nvPr>
        </p:nvSpPr>
        <p:spPr>
          <a:xfrm>
            <a:off x="3270496" y="4515451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/>
          </p:nvPr>
        </p:nvSpPr>
        <p:spPr>
          <a:xfrm>
            <a:off x="5357977" y="2030056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/>
          </p:nvPr>
        </p:nvSpPr>
        <p:spPr>
          <a:xfrm>
            <a:off x="5355749" y="2516028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/>
          </p:nvPr>
        </p:nvSpPr>
        <p:spPr>
          <a:xfrm>
            <a:off x="5355749" y="3013824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/>
          </p:nvPr>
        </p:nvSpPr>
        <p:spPr>
          <a:xfrm>
            <a:off x="5357977" y="3511620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/>
          </p:nvPr>
        </p:nvSpPr>
        <p:spPr>
          <a:xfrm>
            <a:off x="5361269" y="4021223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/>
          </p:nvPr>
        </p:nvSpPr>
        <p:spPr>
          <a:xfrm>
            <a:off x="5353032" y="4515451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/>
          </p:nvPr>
        </p:nvSpPr>
        <p:spPr>
          <a:xfrm>
            <a:off x="9507199" y="2030056"/>
            <a:ext cx="192222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/>
          </p:nvPr>
        </p:nvSpPr>
        <p:spPr>
          <a:xfrm>
            <a:off x="9504971" y="2516028"/>
            <a:ext cx="192222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/>
          </p:nvPr>
        </p:nvSpPr>
        <p:spPr>
          <a:xfrm>
            <a:off x="9504971" y="3013824"/>
            <a:ext cx="192222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/>
          </p:nvPr>
        </p:nvSpPr>
        <p:spPr>
          <a:xfrm>
            <a:off x="9507199" y="3511620"/>
            <a:ext cx="192222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/>
          </p:nvPr>
        </p:nvSpPr>
        <p:spPr>
          <a:xfrm>
            <a:off x="9510492" y="4021223"/>
            <a:ext cx="192222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/>
          </p:nvPr>
        </p:nvSpPr>
        <p:spPr>
          <a:xfrm>
            <a:off x="9502253" y="4515451"/>
            <a:ext cx="192222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5" name="テキスト プレースホルダー 11"/>
          <p:cNvSpPr>
            <a:spLocks noGrp="1"/>
          </p:cNvSpPr>
          <p:nvPr>
            <p:ph type="body" sz="quarter" idx="63"/>
          </p:nvPr>
        </p:nvSpPr>
        <p:spPr>
          <a:xfrm>
            <a:off x="1398292" y="5317063"/>
            <a:ext cx="9402435" cy="10260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/>
          </p:nvPr>
        </p:nvSpPr>
        <p:spPr>
          <a:xfrm>
            <a:off x="7428641" y="1352150"/>
            <a:ext cx="2019787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/>
          </p:nvPr>
        </p:nvSpPr>
        <p:spPr>
          <a:xfrm>
            <a:off x="7433585" y="2030056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/>
          </p:nvPr>
        </p:nvSpPr>
        <p:spPr>
          <a:xfrm>
            <a:off x="7431357" y="2516028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/>
          </p:nvPr>
        </p:nvSpPr>
        <p:spPr>
          <a:xfrm>
            <a:off x="7431357" y="3013824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/>
          </p:nvPr>
        </p:nvSpPr>
        <p:spPr>
          <a:xfrm>
            <a:off x="7433585" y="3511620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/>
          </p:nvPr>
        </p:nvSpPr>
        <p:spPr>
          <a:xfrm>
            <a:off x="7436879" y="4021223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/>
          </p:nvPr>
        </p:nvSpPr>
        <p:spPr>
          <a:xfrm>
            <a:off x="7428641" y="4515451"/>
            <a:ext cx="2019787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6" name="フッター プレースホルダー 2">
            <a:extLst>
              <a:ext uri="{FF2B5EF4-FFF2-40B4-BE49-F238E27FC236}">
                <a16:creationId xmlns:a16="http://schemas.microsoft.com/office/drawing/2014/main" id="{8B94697A-6C1A-D845-8378-1951B94D3420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07" name="スライド番号プレースホルダー 3">
            <a:extLst>
              <a:ext uri="{FF2B5EF4-FFF2-40B4-BE49-F238E27FC236}">
                <a16:creationId xmlns:a16="http://schemas.microsoft.com/office/drawing/2014/main" id="{A4C7F7E6-56D0-4844-BF32-D7C29E83F687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F403529E-8E3A-154E-BD19-4FD74EE47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633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 つの角を丸めた四角形 4">
            <a:extLst>
              <a:ext uri="{FF2B5EF4-FFF2-40B4-BE49-F238E27FC236}">
                <a16:creationId xmlns:a16="http://schemas.microsoft.com/office/drawing/2014/main" id="{12B0DDB3-E366-5F42-9F0A-F4F94858BF6F}"/>
              </a:ext>
            </a:extLst>
          </p:cNvPr>
          <p:cNvSpPr/>
          <p:nvPr userDrawn="1"/>
        </p:nvSpPr>
        <p:spPr>
          <a:xfrm flipH="1">
            <a:off x="690035" y="1260477"/>
            <a:ext cx="2520951" cy="1679575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9" name="正方形/長方形 10">
            <a:extLst>
              <a:ext uri="{FF2B5EF4-FFF2-40B4-BE49-F238E27FC236}">
                <a16:creationId xmlns:a16="http://schemas.microsoft.com/office/drawing/2014/main" id="{E225FDED-4E25-7F48-9D63-3E19B6E2A0F8}"/>
              </a:ext>
            </a:extLst>
          </p:cNvPr>
          <p:cNvSpPr/>
          <p:nvPr userDrawn="1"/>
        </p:nvSpPr>
        <p:spPr>
          <a:xfrm>
            <a:off x="692153" y="3001965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0" name="正方形/長方形 11">
            <a:extLst>
              <a:ext uri="{FF2B5EF4-FFF2-40B4-BE49-F238E27FC236}">
                <a16:creationId xmlns:a16="http://schemas.microsoft.com/office/drawing/2014/main" id="{EB16F207-DCAE-614E-8673-5A2858EC2667}"/>
              </a:ext>
            </a:extLst>
          </p:cNvPr>
          <p:cNvSpPr/>
          <p:nvPr userDrawn="1"/>
        </p:nvSpPr>
        <p:spPr>
          <a:xfrm>
            <a:off x="692153" y="3500440"/>
            <a:ext cx="2518833" cy="439737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1" name="正方形/長方形 12">
            <a:extLst>
              <a:ext uri="{FF2B5EF4-FFF2-40B4-BE49-F238E27FC236}">
                <a16:creationId xmlns:a16="http://schemas.microsoft.com/office/drawing/2014/main" id="{8D334B89-DF45-9D4A-B364-4D1DA0BA8CF5}"/>
              </a:ext>
            </a:extLst>
          </p:cNvPr>
          <p:cNvSpPr/>
          <p:nvPr userDrawn="1"/>
        </p:nvSpPr>
        <p:spPr>
          <a:xfrm>
            <a:off x="692153" y="3997325"/>
            <a:ext cx="2518833" cy="439739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2" name="1 つの角を丸めた四角形 13">
            <a:extLst>
              <a:ext uri="{FF2B5EF4-FFF2-40B4-BE49-F238E27FC236}">
                <a16:creationId xmlns:a16="http://schemas.microsoft.com/office/drawing/2014/main" id="{14862B75-2570-3A47-9123-1A2552CF72AC}"/>
              </a:ext>
            </a:extLst>
          </p:cNvPr>
          <p:cNvSpPr/>
          <p:nvPr userDrawn="1"/>
        </p:nvSpPr>
        <p:spPr>
          <a:xfrm flipH="1" flipV="1">
            <a:off x="692153" y="4495800"/>
            <a:ext cx="2518833" cy="439739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3" name="正方形/長方形 18">
            <a:extLst>
              <a:ext uri="{FF2B5EF4-FFF2-40B4-BE49-F238E27FC236}">
                <a16:creationId xmlns:a16="http://schemas.microsoft.com/office/drawing/2014/main" id="{037115F0-912C-9647-9D7D-BE46DA4C3B65}"/>
              </a:ext>
            </a:extLst>
          </p:cNvPr>
          <p:cNvSpPr/>
          <p:nvPr userDrawn="1"/>
        </p:nvSpPr>
        <p:spPr>
          <a:xfrm>
            <a:off x="3253319" y="3001965"/>
            <a:ext cx="2694516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4" name="正方形/長方形 19">
            <a:extLst>
              <a:ext uri="{FF2B5EF4-FFF2-40B4-BE49-F238E27FC236}">
                <a16:creationId xmlns:a16="http://schemas.microsoft.com/office/drawing/2014/main" id="{609092F0-03E5-4E49-AE65-993D9133F4A8}"/>
              </a:ext>
            </a:extLst>
          </p:cNvPr>
          <p:cNvSpPr/>
          <p:nvPr userDrawn="1"/>
        </p:nvSpPr>
        <p:spPr>
          <a:xfrm>
            <a:off x="3253319" y="3500440"/>
            <a:ext cx="2694516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5" name="正方形/長方形 20">
            <a:extLst>
              <a:ext uri="{FF2B5EF4-FFF2-40B4-BE49-F238E27FC236}">
                <a16:creationId xmlns:a16="http://schemas.microsoft.com/office/drawing/2014/main" id="{50CBC06C-11A8-8742-ABD1-85D55CF2CEB8}"/>
              </a:ext>
            </a:extLst>
          </p:cNvPr>
          <p:cNvSpPr/>
          <p:nvPr userDrawn="1"/>
        </p:nvSpPr>
        <p:spPr>
          <a:xfrm>
            <a:off x="3253319" y="3997325"/>
            <a:ext cx="2694516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6" name="正方形/長方形 21">
            <a:extLst>
              <a:ext uri="{FF2B5EF4-FFF2-40B4-BE49-F238E27FC236}">
                <a16:creationId xmlns:a16="http://schemas.microsoft.com/office/drawing/2014/main" id="{9B275CFD-39CF-9D44-8FBB-56A81A355ACA}"/>
              </a:ext>
            </a:extLst>
          </p:cNvPr>
          <p:cNvSpPr/>
          <p:nvPr userDrawn="1"/>
        </p:nvSpPr>
        <p:spPr>
          <a:xfrm>
            <a:off x="3253319" y="4495800"/>
            <a:ext cx="2694516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7" name="正方形/長方形 24">
            <a:extLst>
              <a:ext uri="{FF2B5EF4-FFF2-40B4-BE49-F238E27FC236}">
                <a16:creationId xmlns:a16="http://schemas.microsoft.com/office/drawing/2014/main" id="{5A4D7472-307B-BA49-8B4B-EF0E3DE1399B}"/>
              </a:ext>
            </a:extLst>
          </p:cNvPr>
          <p:cNvSpPr/>
          <p:nvPr userDrawn="1"/>
        </p:nvSpPr>
        <p:spPr>
          <a:xfrm>
            <a:off x="5994400" y="3001965"/>
            <a:ext cx="2694517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8" name="正方形/長方形 25">
            <a:extLst>
              <a:ext uri="{FF2B5EF4-FFF2-40B4-BE49-F238E27FC236}">
                <a16:creationId xmlns:a16="http://schemas.microsoft.com/office/drawing/2014/main" id="{4843CAF8-B359-2140-B121-A29C9B28EB1F}"/>
              </a:ext>
            </a:extLst>
          </p:cNvPr>
          <p:cNvSpPr/>
          <p:nvPr userDrawn="1"/>
        </p:nvSpPr>
        <p:spPr>
          <a:xfrm>
            <a:off x="5994400" y="3500440"/>
            <a:ext cx="2694517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9" name="正方形/長方形 26">
            <a:extLst>
              <a:ext uri="{FF2B5EF4-FFF2-40B4-BE49-F238E27FC236}">
                <a16:creationId xmlns:a16="http://schemas.microsoft.com/office/drawing/2014/main" id="{0DF15662-D718-7B4C-BA34-FE5C9A79D4D0}"/>
              </a:ext>
            </a:extLst>
          </p:cNvPr>
          <p:cNvSpPr/>
          <p:nvPr userDrawn="1"/>
        </p:nvSpPr>
        <p:spPr>
          <a:xfrm>
            <a:off x="5994400" y="3997325"/>
            <a:ext cx="2694517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4" name="正方形/長方形 27">
            <a:extLst>
              <a:ext uri="{FF2B5EF4-FFF2-40B4-BE49-F238E27FC236}">
                <a16:creationId xmlns:a16="http://schemas.microsoft.com/office/drawing/2014/main" id="{CC903678-06FD-CC4E-B43E-68AEA5216491}"/>
              </a:ext>
            </a:extLst>
          </p:cNvPr>
          <p:cNvSpPr/>
          <p:nvPr userDrawn="1"/>
        </p:nvSpPr>
        <p:spPr>
          <a:xfrm>
            <a:off x="5994400" y="4495800"/>
            <a:ext cx="2694517" cy="43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5" name="正方形/長方形 30">
            <a:extLst>
              <a:ext uri="{FF2B5EF4-FFF2-40B4-BE49-F238E27FC236}">
                <a16:creationId xmlns:a16="http://schemas.microsoft.com/office/drawing/2014/main" id="{940A6377-1AE0-AF44-8DF9-999DEB9322BF}"/>
              </a:ext>
            </a:extLst>
          </p:cNvPr>
          <p:cNvSpPr/>
          <p:nvPr userDrawn="1"/>
        </p:nvSpPr>
        <p:spPr>
          <a:xfrm>
            <a:off x="8735486" y="3001965"/>
            <a:ext cx="2694516" cy="439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6" name="正方形/長方形 31">
            <a:extLst>
              <a:ext uri="{FF2B5EF4-FFF2-40B4-BE49-F238E27FC236}">
                <a16:creationId xmlns:a16="http://schemas.microsoft.com/office/drawing/2014/main" id="{BEF94179-4B16-DB46-82C7-FF93A96E6D4B}"/>
              </a:ext>
            </a:extLst>
          </p:cNvPr>
          <p:cNvSpPr/>
          <p:nvPr userDrawn="1"/>
        </p:nvSpPr>
        <p:spPr>
          <a:xfrm>
            <a:off x="8735486" y="3500440"/>
            <a:ext cx="2694516" cy="439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7" name="正方形/長方形 32">
            <a:extLst>
              <a:ext uri="{FF2B5EF4-FFF2-40B4-BE49-F238E27FC236}">
                <a16:creationId xmlns:a16="http://schemas.microsoft.com/office/drawing/2014/main" id="{9D95E007-7AB3-F44E-966B-C306C5955119}"/>
              </a:ext>
            </a:extLst>
          </p:cNvPr>
          <p:cNvSpPr/>
          <p:nvPr userDrawn="1"/>
        </p:nvSpPr>
        <p:spPr>
          <a:xfrm>
            <a:off x="8735486" y="3997325"/>
            <a:ext cx="2694516" cy="439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8" name="1 つの角を丸めた四角形 33">
            <a:extLst>
              <a:ext uri="{FF2B5EF4-FFF2-40B4-BE49-F238E27FC236}">
                <a16:creationId xmlns:a16="http://schemas.microsoft.com/office/drawing/2014/main" id="{37D3827C-CB6F-A04B-8051-0DA0C53DB98F}"/>
              </a:ext>
            </a:extLst>
          </p:cNvPr>
          <p:cNvSpPr/>
          <p:nvPr userDrawn="1"/>
        </p:nvSpPr>
        <p:spPr>
          <a:xfrm flipV="1">
            <a:off x="8735486" y="4495800"/>
            <a:ext cx="2694516" cy="439739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49" name="直線コネクタ 73">
            <a:extLst>
              <a:ext uri="{FF2B5EF4-FFF2-40B4-BE49-F238E27FC236}">
                <a16:creationId xmlns:a16="http://schemas.microsoft.com/office/drawing/2014/main" id="{621B9F0E-249E-F649-910F-F793F038113E}"/>
              </a:ext>
            </a:extLst>
          </p:cNvPr>
          <p:cNvCxnSpPr/>
          <p:nvPr userDrawn="1"/>
        </p:nvCxnSpPr>
        <p:spPr>
          <a:xfrm flipH="1" flipV="1">
            <a:off x="2222500" y="5168900"/>
            <a:ext cx="7747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図 43">
            <a:extLst>
              <a:ext uri="{FF2B5EF4-FFF2-40B4-BE49-F238E27FC236}">
                <a16:creationId xmlns:a16="http://schemas.microsoft.com/office/drawing/2014/main" id="{14A5316D-CFD7-8D40-9EE3-280782E8E3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67" y="1803400"/>
            <a:ext cx="391584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図 84">
            <a:extLst>
              <a:ext uri="{FF2B5EF4-FFF2-40B4-BE49-F238E27FC236}">
                <a16:creationId xmlns:a16="http://schemas.microsoft.com/office/drawing/2014/main" id="{B5FF9C4A-8867-264F-8D67-1C43302FEE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1704" y="2565929"/>
            <a:ext cx="390525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/>
          </p:nvPr>
        </p:nvSpPr>
        <p:spPr>
          <a:xfrm>
            <a:off x="692035" y="3002033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/>
          </p:nvPr>
        </p:nvSpPr>
        <p:spPr>
          <a:xfrm>
            <a:off x="692035" y="3499829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/>
          </p:nvPr>
        </p:nvSpPr>
        <p:spPr>
          <a:xfrm>
            <a:off x="692035" y="4009432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/>
          </p:nvPr>
        </p:nvSpPr>
        <p:spPr>
          <a:xfrm>
            <a:off x="692035" y="4503660"/>
            <a:ext cx="2518271" cy="416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/>
          </p:nvPr>
        </p:nvSpPr>
        <p:spPr>
          <a:xfrm>
            <a:off x="3250633" y="3013824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/>
          </p:nvPr>
        </p:nvSpPr>
        <p:spPr>
          <a:xfrm>
            <a:off x="3252861" y="3511620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3256153" y="4021223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/>
          </p:nvPr>
        </p:nvSpPr>
        <p:spPr>
          <a:xfrm>
            <a:off x="3247916" y="4515451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/>
          </p:nvPr>
        </p:nvSpPr>
        <p:spPr>
          <a:xfrm>
            <a:off x="6003565" y="3013824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/>
          </p:nvPr>
        </p:nvSpPr>
        <p:spPr>
          <a:xfrm>
            <a:off x="6005793" y="3511620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/>
          </p:nvPr>
        </p:nvSpPr>
        <p:spPr>
          <a:xfrm>
            <a:off x="6009085" y="4021223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/>
          </p:nvPr>
        </p:nvSpPr>
        <p:spPr>
          <a:xfrm>
            <a:off x="6000847" y="4515451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/>
          </p:nvPr>
        </p:nvSpPr>
        <p:spPr>
          <a:xfrm>
            <a:off x="8732244" y="3013824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/>
          </p:nvPr>
        </p:nvSpPr>
        <p:spPr>
          <a:xfrm>
            <a:off x="8734472" y="3511620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/>
          </p:nvPr>
        </p:nvSpPr>
        <p:spPr>
          <a:xfrm>
            <a:off x="8737764" y="4021223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/>
          </p:nvPr>
        </p:nvSpPr>
        <p:spPr>
          <a:xfrm>
            <a:off x="8729525" y="4515451"/>
            <a:ext cx="2694955" cy="41657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5" name="テキスト プレースホルダー 11"/>
          <p:cNvSpPr>
            <a:spLocks noGrp="1"/>
          </p:cNvSpPr>
          <p:nvPr>
            <p:ph type="body" sz="quarter" idx="63"/>
          </p:nvPr>
        </p:nvSpPr>
        <p:spPr>
          <a:xfrm>
            <a:off x="1398292" y="5317063"/>
            <a:ext cx="9402435" cy="10260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/>
          </p:nvPr>
        </p:nvSpPr>
        <p:spPr>
          <a:xfrm>
            <a:off x="3252861" y="1260478"/>
            <a:ext cx="2694955" cy="1679575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/>
          </p:nvPr>
        </p:nvSpPr>
        <p:spPr>
          <a:xfrm>
            <a:off x="5993666" y="1260387"/>
            <a:ext cx="2694955" cy="1679575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/>
          </p:nvPr>
        </p:nvSpPr>
        <p:spPr>
          <a:xfrm>
            <a:off x="8734472" y="1260813"/>
            <a:ext cx="2694955" cy="1679575"/>
          </a:xfrm>
          <a:prstGeom prst="round1Rect">
            <a:avLst>
              <a:gd name="adj" fmla="val 9800"/>
            </a:avLst>
          </a:pr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ja-JP" altLang="en-US" noProof="0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/>
          </p:nvPr>
        </p:nvSpPr>
        <p:spPr>
          <a:xfrm>
            <a:off x="3252861" y="2523807"/>
            <a:ext cx="2694955" cy="416579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/>
          </p:nvPr>
        </p:nvSpPr>
        <p:spPr>
          <a:xfrm>
            <a:off x="5993666" y="2523807"/>
            <a:ext cx="2694955" cy="416579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/>
          </p:nvPr>
        </p:nvSpPr>
        <p:spPr>
          <a:xfrm>
            <a:off x="8734472" y="2523807"/>
            <a:ext cx="2694955" cy="416579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2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/>
          </p:nvPr>
        </p:nvSpPr>
        <p:spPr>
          <a:xfrm>
            <a:off x="1038054" y="2316437"/>
            <a:ext cx="1855889" cy="37841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/>
          </p:nvPr>
        </p:nvSpPr>
        <p:spPr>
          <a:xfrm>
            <a:off x="1130775" y="1812101"/>
            <a:ext cx="1807909" cy="35644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2" name="フッター プレースホルダー 2">
            <a:extLst>
              <a:ext uri="{FF2B5EF4-FFF2-40B4-BE49-F238E27FC236}">
                <a16:creationId xmlns:a16="http://schemas.microsoft.com/office/drawing/2014/main" id="{AB3BB49D-AE2A-1149-A3D4-595A29D62053}"/>
              </a:ext>
            </a:extLst>
          </p:cNvPr>
          <p:cNvSpPr>
            <a:spLocks noGrp="1"/>
          </p:cNvSpPr>
          <p:nvPr>
            <p:ph type="ftr" sz="quarter" idx="7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53" name="スライド番号プレースホルダー 3">
            <a:extLst>
              <a:ext uri="{FF2B5EF4-FFF2-40B4-BE49-F238E27FC236}">
                <a16:creationId xmlns:a16="http://schemas.microsoft.com/office/drawing/2014/main" id="{B521E3EC-C0AF-9841-BDD0-AF20997BC660}"/>
              </a:ext>
            </a:extLst>
          </p:cNvPr>
          <p:cNvSpPr>
            <a:spLocks noGrp="1"/>
          </p:cNvSpPr>
          <p:nvPr>
            <p:ph type="sldNum" sz="quarter" idx="7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74CFBF33-AD07-0F40-8470-967FF9FCFF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529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26">
            <a:extLst>
              <a:ext uri="{FF2B5EF4-FFF2-40B4-BE49-F238E27FC236}">
                <a16:creationId xmlns:a16="http://schemas.microsoft.com/office/drawing/2014/main" id="{24E65A7F-36C5-AE43-99FD-C6216512A885}"/>
              </a:ext>
            </a:extLst>
          </p:cNvPr>
          <p:cNvSpPr/>
          <p:nvPr userDrawn="1"/>
        </p:nvSpPr>
        <p:spPr>
          <a:xfrm>
            <a:off x="9465735" y="4141789"/>
            <a:ext cx="793751" cy="7937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円/楕円 25">
            <a:extLst>
              <a:ext uri="{FF2B5EF4-FFF2-40B4-BE49-F238E27FC236}">
                <a16:creationId xmlns:a16="http://schemas.microsoft.com/office/drawing/2014/main" id="{2885E12A-2B3A-3541-95EE-B7C4F5C99EE6}"/>
              </a:ext>
            </a:extLst>
          </p:cNvPr>
          <p:cNvSpPr/>
          <p:nvPr userDrawn="1"/>
        </p:nvSpPr>
        <p:spPr>
          <a:xfrm>
            <a:off x="9021235" y="1311276"/>
            <a:ext cx="692151" cy="690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円/楕円 27">
            <a:extLst>
              <a:ext uri="{FF2B5EF4-FFF2-40B4-BE49-F238E27FC236}">
                <a16:creationId xmlns:a16="http://schemas.microsoft.com/office/drawing/2014/main" id="{5D42B809-789B-D24B-AD9A-200D18F2E057}"/>
              </a:ext>
            </a:extLst>
          </p:cNvPr>
          <p:cNvSpPr/>
          <p:nvPr userDrawn="1"/>
        </p:nvSpPr>
        <p:spPr>
          <a:xfrm>
            <a:off x="2457451" y="1355726"/>
            <a:ext cx="601133" cy="6016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円/楕円 24">
            <a:extLst>
              <a:ext uri="{FF2B5EF4-FFF2-40B4-BE49-F238E27FC236}">
                <a16:creationId xmlns:a16="http://schemas.microsoft.com/office/drawing/2014/main" id="{773EB937-0B8B-8041-BCE5-0CD9F685F162}"/>
              </a:ext>
            </a:extLst>
          </p:cNvPr>
          <p:cNvSpPr/>
          <p:nvPr userDrawn="1"/>
        </p:nvSpPr>
        <p:spPr>
          <a:xfrm>
            <a:off x="3405717" y="3814763"/>
            <a:ext cx="683683" cy="6842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円/楕円 28">
            <a:extLst>
              <a:ext uri="{FF2B5EF4-FFF2-40B4-BE49-F238E27FC236}">
                <a16:creationId xmlns:a16="http://schemas.microsoft.com/office/drawing/2014/main" id="{53D2E138-5D38-6E49-9406-18731027E66D}"/>
              </a:ext>
            </a:extLst>
          </p:cNvPr>
          <p:cNvSpPr/>
          <p:nvPr userDrawn="1"/>
        </p:nvSpPr>
        <p:spPr>
          <a:xfrm>
            <a:off x="330202" y="4021139"/>
            <a:ext cx="988484" cy="989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8" name="円/楕円 10">
            <a:extLst>
              <a:ext uri="{FF2B5EF4-FFF2-40B4-BE49-F238E27FC236}">
                <a16:creationId xmlns:a16="http://schemas.microsoft.com/office/drawing/2014/main" id="{2D240BAB-BD3E-6F43-B675-043A16A6ADF2}"/>
              </a:ext>
            </a:extLst>
          </p:cNvPr>
          <p:cNvSpPr/>
          <p:nvPr userDrawn="1"/>
        </p:nvSpPr>
        <p:spPr>
          <a:xfrm>
            <a:off x="9575802" y="1958975"/>
            <a:ext cx="2199217" cy="2197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9" name="円/楕円 9">
            <a:extLst>
              <a:ext uri="{FF2B5EF4-FFF2-40B4-BE49-F238E27FC236}">
                <a16:creationId xmlns:a16="http://schemas.microsoft.com/office/drawing/2014/main" id="{FC9576D9-D80B-4844-AA5A-B0FFA3DB56CC}"/>
              </a:ext>
            </a:extLst>
          </p:cNvPr>
          <p:cNvSpPr/>
          <p:nvPr userDrawn="1"/>
        </p:nvSpPr>
        <p:spPr>
          <a:xfrm>
            <a:off x="7207251" y="1111251"/>
            <a:ext cx="2250016" cy="22494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0" name="円/楕円 8">
            <a:extLst>
              <a:ext uri="{FF2B5EF4-FFF2-40B4-BE49-F238E27FC236}">
                <a16:creationId xmlns:a16="http://schemas.microsoft.com/office/drawing/2014/main" id="{AD6A8968-3A8F-BE48-A316-E724D666F6F3}"/>
              </a:ext>
            </a:extLst>
          </p:cNvPr>
          <p:cNvSpPr/>
          <p:nvPr userDrawn="1"/>
        </p:nvSpPr>
        <p:spPr>
          <a:xfrm>
            <a:off x="7416800" y="2619377"/>
            <a:ext cx="2669117" cy="26701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1" name="円/楕円 7">
            <a:extLst>
              <a:ext uri="{FF2B5EF4-FFF2-40B4-BE49-F238E27FC236}">
                <a16:creationId xmlns:a16="http://schemas.microsoft.com/office/drawing/2014/main" id="{E88563C9-12DF-BA43-BC72-F0C10B2B39FF}"/>
              </a:ext>
            </a:extLst>
          </p:cNvPr>
          <p:cNvSpPr/>
          <p:nvPr userDrawn="1"/>
        </p:nvSpPr>
        <p:spPr>
          <a:xfrm>
            <a:off x="275169" y="1416051"/>
            <a:ext cx="2087033" cy="2087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2" name="円/楕円 6">
            <a:extLst>
              <a:ext uri="{FF2B5EF4-FFF2-40B4-BE49-F238E27FC236}">
                <a16:creationId xmlns:a16="http://schemas.microsoft.com/office/drawing/2014/main" id="{1A4C44CE-9D7F-464D-9A74-B705E72788DA}"/>
              </a:ext>
            </a:extLst>
          </p:cNvPr>
          <p:cNvSpPr/>
          <p:nvPr userDrawn="1"/>
        </p:nvSpPr>
        <p:spPr>
          <a:xfrm>
            <a:off x="814919" y="2679702"/>
            <a:ext cx="2355849" cy="23542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3" name="円/楕円 4">
            <a:extLst>
              <a:ext uri="{FF2B5EF4-FFF2-40B4-BE49-F238E27FC236}">
                <a16:creationId xmlns:a16="http://schemas.microsoft.com/office/drawing/2014/main" id="{29D6156B-EDC3-EA40-8874-92BA2369495A}"/>
              </a:ext>
            </a:extLst>
          </p:cNvPr>
          <p:cNvSpPr/>
          <p:nvPr userDrawn="1"/>
        </p:nvSpPr>
        <p:spPr>
          <a:xfrm>
            <a:off x="2465919" y="1276351"/>
            <a:ext cx="2669116" cy="2668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4" name="円/楕円 5">
            <a:extLst>
              <a:ext uri="{FF2B5EF4-FFF2-40B4-BE49-F238E27FC236}">
                <a16:creationId xmlns:a16="http://schemas.microsoft.com/office/drawing/2014/main" id="{2F8A5FF8-C683-0A43-8550-29F8F8D661DF}"/>
              </a:ext>
            </a:extLst>
          </p:cNvPr>
          <p:cNvSpPr/>
          <p:nvPr userDrawn="1"/>
        </p:nvSpPr>
        <p:spPr>
          <a:xfrm>
            <a:off x="4442884" y="1868488"/>
            <a:ext cx="3268133" cy="3270251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5" name="円/楕円 23">
            <a:extLst>
              <a:ext uri="{FF2B5EF4-FFF2-40B4-BE49-F238E27FC236}">
                <a16:creationId xmlns:a16="http://schemas.microsoft.com/office/drawing/2014/main" id="{D589E5BA-36AD-8048-8849-2381CA71112A}"/>
              </a:ext>
            </a:extLst>
          </p:cNvPr>
          <p:cNvSpPr/>
          <p:nvPr userDrawn="1"/>
        </p:nvSpPr>
        <p:spPr>
          <a:xfrm>
            <a:off x="4895851" y="1166814"/>
            <a:ext cx="601133" cy="6016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36" name="円/楕円 29">
            <a:extLst>
              <a:ext uri="{FF2B5EF4-FFF2-40B4-BE49-F238E27FC236}">
                <a16:creationId xmlns:a16="http://schemas.microsoft.com/office/drawing/2014/main" id="{CF8436E2-0F45-294F-8E30-24DF60746CAC}"/>
              </a:ext>
            </a:extLst>
          </p:cNvPr>
          <p:cNvSpPr/>
          <p:nvPr userDrawn="1"/>
        </p:nvSpPr>
        <p:spPr>
          <a:xfrm>
            <a:off x="11379202" y="4005263"/>
            <a:ext cx="791633" cy="7921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662580" y="5229201"/>
            <a:ext cx="8866289" cy="90010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4853952" y="2872180"/>
            <a:ext cx="248303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4745732" y="3398998"/>
            <a:ext cx="2670528" cy="90010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7734521" y="3278986"/>
            <a:ext cx="212034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7626304" y="3805803"/>
            <a:ext cx="2280451" cy="90010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2768275" y="1904024"/>
            <a:ext cx="212034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2660057" y="2430842"/>
            <a:ext cx="2280451" cy="90010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932797" y="3551215"/>
            <a:ext cx="212034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241777" y="2115194"/>
            <a:ext cx="212034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7271269" y="1953816"/>
            <a:ext cx="212034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9615624" y="2800118"/>
            <a:ext cx="212034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フッター プレースホルダー 2">
            <a:extLst>
              <a:ext uri="{FF2B5EF4-FFF2-40B4-BE49-F238E27FC236}">
                <a16:creationId xmlns:a16="http://schemas.microsoft.com/office/drawing/2014/main" id="{656EB023-1E90-EA4B-B397-104ED5BCB32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8" name="スライド番号プレースホルダー 3">
            <a:extLst>
              <a:ext uri="{FF2B5EF4-FFF2-40B4-BE49-F238E27FC236}">
                <a16:creationId xmlns:a16="http://schemas.microsoft.com/office/drawing/2014/main" id="{2FC447D1-ECBE-6E4B-8648-24A5DC85175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5FE58956-F34C-2C44-BF33-DC38040956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533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/楕円 4">
            <a:extLst>
              <a:ext uri="{FF2B5EF4-FFF2-40B4-BE49-F238E27FC236}">
                <a16:creationId xmlns:a16="http://schemas.microsoft.com/office/drawing/2014/main" id="{EE61FA0D-1171-0B41-BFD9-A0EA1E453B60}"/>
              </a:ext>
            </a:extLst>
          </p:cNvPr>
          <p:cNvSpPr/>
          <p:nvPr userDrawn="1"/>
        </p:nvSpPr>
        <p:spPr>
          <a:xfrm>
            <a:off x="3996267" y="1628775"/>
            <a:ext cx="4199467" cy="420052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円/楕円 10">
            <a:extLst>
              <a:ext uri="{FF2B5EF4-FFF2-40B4-BE49-F238E27FC236}">
                <a16:creationId xmlns:a16="http://schemas.microsoft.com/office/drawing/2014/main" id="{6C5B9804-79E8-834E-947A-B07E7F7715D5}"/>
              </a:ext>
            </a:extLst>
          </p:cNvPr>
          <p:cNvSpPr>
            <a:spLocks noChangeAspect="1"/>
          </p:cNvSpPr>
          <p:nvPr userDrawn="1"/>
        </p:nvSpPr>
        <p:spPr>
          <a:xfrm>
            <a:off x="3996267" y="1628775"/>
            <a:ext cx="4199467" cy="420052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3" name="円/楕円 9">
            <a:extLst>
              <a:ext uri="{FF2B5EF4-FFF2-40B4-BE49-F238E27FC236}">
                <a16:creationId xmlns:a16="http://schemas.microsoft.com/office/drawing/2014/main" id="{6065C5CB-2451-6D4E-8C68-46CF6A14200F}"/>
              </a:ext>
            </a:extLst>
          </p:cNvPr>
          <p:cNvSpPr>
            <a:spLocks noChangeAspect="1"/>
          </p:cNvSpPr>
          <p:nvPr userDrawn="1"/>
        </p:nvSpPr>
        <p:spPr>
          <a:xfrm>
            <a:off x="4267200" y="2170113"/>
            <a:ext cx="3657600" cy="36591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4" name="円/楕円 8">
            <a:extLst>
              <a:ext uri="{FF2B5EF4-FFF2-40B4-BE49-F238E27FC236}">
                <a16:creationId xmlns:a16="http://schemas.microsoft.com/office/drawing/2014/main" id="{A05DCA1B-3D2B-064D-9AEA-D3744AB5702A}"/>
              </a:ext>
            </a:extLst>
          </p:cNvPr>
          <p:cNvSpPr>
            <a:spLocks noChangeAspect="1"/>
          </p:cNvSpPr>
          <p:nvPr userDrawn="1"/>
        </p:nvSpPr>
        <p:spPr>
          <a:xfrm>
            <a:off x="4538134" y="2713038"/>
            <a:ext cx="3115733" cy="3116263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5" name="円/楕円 7">
            <a:extLst>
              <a:ext uri="{FF2B5EF4-FFF2-40B4-BE49-F238E27FC236}">
                <a16:creationId xmlns:a16="http://schemas.microsoft.com/office/drawing/2014/main" id="{64A6509D-D81C-2140-AEDD-B0A556E3D519}"/>
              </a:ext>
            </a:extLst>
          </p:cNvPr>
          <p:cNvSpPr>
            <a:spLocks noChangeAspect="1"/>
          </p:cNvSpPr>
          <p:nvPr userDrawn="1"/>
        </p:nvSpPr>
        <p:spPr>
          <a:xfrm>
            <a:off x="4809067" y="3254376"/>
            <a:ext cx="2573867" cy="25749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6" name="円/楕円 6">
            <a:extLst>
              <a:ext uri="{FF2B5EF4-FFF2-40B4-BE49-F238E27FC236}">
                <a16:creationId xmlns:a16="http://schemas.microsoft.com/office/drawing/2014/main" id="{12EF1E24-E26A-2D4C-8461-50CF49724159}"/>
              </a:ext>
            </a:extLst>
          </p:cNvPr>
          <p:cNvSpPr/>
          <p:nvPr userDrawn="1"/>
        </p:nvSpPr>
        <p:spPr>
          <a:xfrm>
            <a:off x="5080000" y="3797300"/>
            <a:ext cx="2032000" cy="2032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7" name="円/楕円 5">
            <a:extLst>
              <a:ext uri="{FF2B5EF4-FFF2-40B4-BE49-F238E27FC236}">
                <a16:creationId xmlns:a16="http://schemas.microsoft.com/office/drawing/2014/main" id="{CBB32F6F-D8EC-9A41-A91E-E6E92EAFF3D2}"/>
              </a:ext>
            </a:extLst>
          </p:cNvPr>
          <p:cNvSpPr/>
          <p:nvPr userDrawn="1"/>
        </p:nvSpPr>
        <p:spPr>
          <a:xfrm>
            <a:off x="5350934" y="4338638"/>
            <a:ext cx="1490133" cy="14906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cxnSp>
        <p:nvCxnSpPr>
          <p:cNvPr id="28" name="直線コネクタ 18">
            <a:extLst>
              <a:ext uri="{FF2B5EF4-FFF2-40B4-BE49-F238E27FC236}">
                <a16:creationId xmlns:a16="http://schemas.microsoft.com/office/drawing/2014/main" id="{46BA0B9B-766E-1A4C-9886-F993EBE3E671}"/>
              </a:ext>
            </a:extLst>
          </p:cNvPr>
          <p:cNvCxnSpPr/>
          <p:nvPr userDrawn="1"/>
        </p:nvCxnSpPr>
        <p:spPr>
          <a:xfrm flipH="1">
            <a:off x="6845300" y="1890713"/>
            <a:ext cx="174625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1">
            <a:extLst>
              <a:ext uri="{FF2B5EF4-FFF2-40B4-BE49-F238E27FC236}">
                <a16:creationId xmlns:a16="http://schemas.microsoft.com/office/drawing/2014/main" id="{A52F20EC-B94A-7D4D-BA1F-4C3B9DB9ECD7}"/>
              </a:ext>
            </a:extLst>
          </p:cNvPr>
          <p:cNvCxnSpPr/>
          <p:nvPr userDrawn="1"/>
        </p:nvCxnSpPr>
        <p:spPr>
          <a:xfrm flipH="1">
            <a:off x="3659719" y="2460625"/>
            <a:ext cx="1686983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3">
            <a:extLst>
              <a:ext uri="{FF2B5EF4-FFF2-40B4-BE49-F238E27FC236}">
                <a16:creationId xmlns:a16="http://schemas.microsoft.com/office/drawing/2014/main" id="{D3409A33-73D4-B947-AE0A-AD068778140F}"/>
              </a:ext>
            </a:extLst>
          </p:cNvPr>
          <p:cNvCxnSpPr/>
          <p:nvPr userDrawn="1"/>
        </p:nvCxnSpPr>
        <p:spPr>
          <a:xfrm flipH="1">
            <a:off x="6906684" y="3001963"/>
            <a:ext cx="168486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24">
            <a:extLst>
              <a:ext uri="{FF2B5EF4-FFF2-40B4-BE49-F238E27FC236}">
                <a16:creationId xmlns:a16="http://schemas.microsoft.com/office/drawing/2014/main" id="{60AE4DF9-9FA5-774E-A259-CC78C0FC659B}"/>
              </a:ext>
            </a:extLst>
          </p:cNvPr>
          <p:cNvCxnSpPr/>
          <p:nvPr userDrawn="1"/>
        </p:nvCxnSpPr>
        <p:spPr>
          <a:xfrm flipH="1">
            <a:off x="3666067" y="3571875"/>
            <a:ext cx="1684867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25">
            <a:extLst>
              <a:ext uri="{FF2B5EF4-FFF2-40B4-BE49-F238E27FC236}">
                <a16:creationId xmlns:a16="http://schemas.microsoft.com/office/drawing/2014/main" id="{F43CF09D-C8E1-674C-9238-1A0D0679EA70}"/>
              </a:ext>
            </a:extLst>
          </p:cNvPr>
          <p:cNvCxnSpPr/>
          <p:nvPr userDrawn="1"/>
        </p:nvCxnSpPr>
        <p:spPr>
          <a:xfrm flipH="1">
            <a:off x="6811434" y="4111625"/>
            <a:ext cx="1780117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27">
            <a:extLst>
              <a:ext uri="{FF2B5EF4-FFF2-40B4-BE49-F238E27FC236}">
                <a16:creationId xmlns:a16="http://schemas.microsoft.com/office/drawing/2014/main" id="{C0905B91-0311-4E40-98C5-36A525035F39}"/>
              </a:ext>
            </a:extLst>
          </p:cNvPr>
          <p:cNvCxnSpPr/>
          <p:nvPr userDrawn="1"/>
        </p:nvCxnSpPr>
        <p:spPr>
          <a:xfrm flipH="1">
            <a:off x="3666067" y="4651375"/>
            <a:ext cx="1949451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5342983" y="4891423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5342983" y="3880988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5342983" y="3338993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5342983" y="2761187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5342983" y="2221127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5342983" y="1681067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8676513" y="2011903"/>
            <a:ext cx="3240641" cy="59926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8676513" y="1651063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8676513" y="3122027"/>
            <a:ext cx="3240641" cy="59926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8676513" y="276118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8676513" y="4232149"/>
            <a:ext cx="3240641" cy="59926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8676513" y="3871310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424881" y="2590277"/>
            <a:ext cx="3240641" cy="599267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424881" y="222943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424881" y="3700400"/>
            <a:ext cx="3240641" cy="599267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424881" y="333956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424881" y="4810523"/>
            <a:ext cx="3240641" cy="599267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424881" y="4449683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2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6" name="フッター プレースホルダー 2">
            <a:extLst>
              <a:ext uri="{FF2B5EF4-FFF2-40B4-BE49-F238E27FC236}">
                <a16:creationId xmlns:a16="http://schemas.microsoft.com/office/drawing/2014/main" id="{95646392-4EF6-0846-81D2-5D7BFCA2F1D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7" name="スライド番号プレースホルダー 3">
            <a:extLst>
              <a:ext uri="{FF2B5EF4-FFF2-40B4-BE49-F238E27FC236}">
                <a16:creationId xmlns:a16="http://schemas.microsoft.com/office/drawing/2014/main" id="{5959C3BC-FAC6-2B4C-A65A-66E4BDA95370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FEB2D88F-E1C8-2C4C-B927-06AF6BDA7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22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5">
            <a:extLst>
              <a:ext uri="{FF2B5EF4-FFF2-40B4-BE49-F238E27FC236}">
                <a16:creationId xmlns:a16="http://schemas.microsoft.com/office/drawing/2014/main" id="{F4983401-3F30-8348-9044-E4660F07B0AA}"/>
              </a:ext>
            </a:extLst>
          </p:cNvPr>
          <p:cNvSpPr/>
          <p:nvPr userDrawn="1"/>
        </p:nvSpPr>
        <p:spPr>
          <a:xfrm>
            <a:off x="3094567" y="1119188"/>
            <a:ext cx="48684" cy="90011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8" name="正方形/長方形 8">
            <a:extLst>
              <a:ext uri="{FF2B5EF4-FFF2-40B4-BE49-F238E27FC236}">
                <a16:creationId xmlns:a16="http://schemas.microsoft.com/office/drawing/2014/main" id="{A580C872-6632-CD42-A6E4-1BFE2FD72387}"/>
              </a:ext>
            </a:extLst>
          </p:cNvPr>
          <p:cNvSpPr/>
          <p:nvPr userDrawn="1"/>
        </p:nvSpPr>
        <p:spPr>
          <a:xfrm>
            <a:off x="3094567" y="2160588"/>
            <a:ext cx="48684" cy="90011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" name="正方形/長方形 11">
            <a:extLst>
              <a:ext uri="{FF2B5EF4-FFF2-40B4-BE49-F238E27FC236}">
                <a16:creationId xmlns:a16="http://schemas.microsoft.com/office/drawing/2014/main" id="{D2D6757E-586D-7246-A0AC-449CD09C86B6}"/>
              </a:ext>
            </a:extLst>
          </p:cNvPr>
          <p:cNvSpPr/>
          <p:nvPr userDrawn="1"/>
        </p:nvSpPr>
        <p:spPr>
          <a:xfrm>
            <a:off x="3094567" y="3203577"/>
            <a:ext cx="48684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1" name="正方形/長方形 14">
            <a:extLst>
              <a:ext uri="{FF2B5EF4-FFF2-40B4-BE49-F238E27FC236}">
                <a16:creationId xmlns:a16="http://schemas.microsoft.com/office/drawing/2014/main" id="{22D6B6C8-F1C5-3743-AFDB-0F8AEFC80EED}"/>
              </a:ext>
            </a:extLst>
          </p:cNvPr>
          <p:cNvSpPr/>
          <p:nvPr userDrawn="1"/>
        </p:nvSpPr>
        <p:spPr>
          <a:xfrm>
            <a:off x="3094567" y="4246563"/>
            <a:ext cx="48684" cy="90011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2" name="正方形/長方形 17">
            <a:extLst>
              <a:ext uri="{FF2B5EF4-FFF2-40B4-BE49-F238E27FC236}">
                <a16:creationId xmlns:a16="http://schemas.microsoft.com/office/drawing/2014/main" id="{C866687F-3802-DC46-A2C0-C92C3D12686F}"/>
              </a:ext>
            </a:extLst>
          </p:cNvPr>
          <p:cNvSpPr/>
          <p:nvPr userDrawn="1"/>
        </p:nvSpPr>
        <p:spPr>
          <a:xfrm>
            <a:off x="3094567" y="5289552"/>
            <a:ext cx="48684" cy="90011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04913" y="1311062"/>
            <a:ext cx="2400475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3215433" y="1118743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04913" y="2353678"/>
            <a:ext cx="2400475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3215433" y="2161359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04913" y="3396294"/>
            <a:ext cx="2400475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3215433" y="3203975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604913" y="4438910"/>
            <a:ext cx="2400475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3215433" y="4246591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604913" y="5481524"/>
            <a:ext cx="2400475" cy="515469"/>
          </a:xfrm>
        </p:spPr>
        <p:txBody>
          <a:bodyPr>
            <a:noAutofit/>
          </a:bodyPr>
          <a:lstStyle>
            <a:lvl1pPr algn="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3215433" y="5289207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フッター プレースホルダー 2">
            <a:extLst>
              <a:ext uri="{FF2B5EF4-FFF2-40B4-BE49-F238E27FC236}">
                <a16:creationId xmlns:a16="http://schemas.microsoft.com/office/drawing/2014/main" id="{3EF82FC1-AEE3-E640-BC4E-D1A52053394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50CCF9E8-F6BB-484A-A761-12B33D385A5E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9C8AF4B4-C326-4C4E-80F1-89D571739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446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4">
            <a:extLst>
              <a:ext uri="{FF2B5EF4-FFF2-40B4-BE49-F238E27FC236}">
                <a16:creationId xmlns:a16="http://schemas.microsoft.com/office/drawing/2014/main" id="{07E82FC5-065B-564F-8578-7F62F6E7B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35" y="1692276"/>
            <a:ext cx="11811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5">
            <a:extLst>
              <a:ext uri="{FF2B5EF4-FFF2-40B4-BE49-F238E27FC236}">
                <a16:creationId xmlns:a16="http://schemas.microsoft.com/office/drawing/2014/main" id="{E69401B1-E423-D345-86C2-4BC5720031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627189"/>
            <a:ext cx="975784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6">
            <a:extLst>
              <a:ext uri="{FF2B5EF4-FFF2-40B4-BE49-F238E27FC236}">
                <a16:creationId xmlns:a16="http://schemas.microsoft.com/office/drawing/2014/main" id="{C6308CE8-6863-B34D-A717-361CCE2B6046}"/>
              </a:ext>
            </a:extLst>
          </p:cNvPr>
          <p:cNvGrpSpPr/>
          <p:nvPr userDrawn="1"/>
        </p:nvGrpSpPr>
        <p:grpSpPr>
          <a:xfrm>
            <a:off x="844961" y="1246010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7">
              <a:extLst>
                <a:ext uri="{FF2B5EF4-FFF2-40B4-BE49-F238E27FC236}">
                  <a16:creationId xmlns:a16="http://schemas.microsoft.com/office/drawing/2014/main" id="{F98447C0-D677-B846-9D8B-FCAEE7BBF845}"/>
                </a:ext>
              </a:extLst>
            </p:cNvPr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2" name="二等辺三角形 8">
              <a:extLst>
                <a:ext uri="{FF2B5EF4-FFF2-40B4-BE49-F238E27FC236}">
                  <a16:creationId xmlns:a16="http://schemas.microsoft.com/office/drawing/2014/main" id="{C480B538-9C54-A346-BA8A-C7E6DED1295A}"/>
                </a:ext>
              </a:extLst>
            </p:cNvPr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グループ化 9">
            <a:extLst>
              <a:ext uri="{FF2B5EF4-FFF2-40B4-BE49-F238E27FC236}">
                <a16:creationId xmlns:a16="http://schemas.microsoft.com/office/drawing/2014/main" id="{22CB232F-C4CC-3342-BD2C-187D0EE6C2E3}"/>
              </a:ext>
            </a:extLst>
          </p:cNvPr>
          <p:cNvGrpSpPr/>
          <p:nvPr userDrawn="1"/>
        </p:nvGrpSpPr>
        <p:grpSpPr>
          <a:xfrm>
            <a:off x="844961" y="3286235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0">
              <a:extLst>
                <a:ext uri="{FF2B5EF4-FFF2-40B4-BE49-F238E27FC236}">
                  <a16:creationId xmlns:a16="http://schemas.microsoft.com/office/drawing/2014/main" id="{22EE7702-17D8-BD44-9661-54D16A74F204}"/>
                </a:ext>
              </a:extLst>
            </p:cNvPr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5" name="二等辺三角形 11">
              <a:extLst>
                <a:ext uri="{FF2B5EF4-FFF2-40B4-BE49-F238E27FC236}">
                  <a16:creationId xmlns:a16="http://schemas.microsoft.com/office/drawing/2014/main" id="{46D7C96E-1E4B-934B-B835-9EBA497E7542}"/>
                </a:ext>
              </a:extLst>
            </p:cNvPr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グループ化 12">
            <a:extLst>
              <a:ext uri="{FF2B5EF4-FFF2-40B4-BE49-F238E27FC236}">
                <a16:creationId xmlns:a16="http://schemas.microsoft.com/office/drawing/2014/main" id="{16479194-1FD0-9648-A30C-8EF35C558147}"/>
              </a:ext>
            </a:extLst>
          </p:cNvPr>
          <p:cNvGrpSpPr/>
          <p:nvPr userDrawn="1"/>
        </p:nvGrpSpPr>
        <p:grpSpPr>
          <a:xfrm rot="10800000">
            <a:off x="7986375" y="3286235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3">
              <a:extLst>
                <a:ext uri="{FF2B5EF4-FFF2-40B4-BE49-F238E27FC236}">
                  <a16:creationId xmlns:a16="http://schemas.microsoft.com/office/drawing/2014/main" id="{A569BEE7-7866-E847-B909-26D60D898F13}"/>
                </a:ext>
              </a:extLst>
            </p:cNvPr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8" name="二等辺三角形 14">
              <a:extLst>
                <a:ext uri="{FF2B5EF4-FFF2-40B4-BE49-F238E27FC236}">
                  <a16:creationId xmlns:a16="http://schemas.microsoft.com/office/drawing/2014/main" id="{6410A43A-875A-8E49-ABA7-5FA574DC2AD2}"/>
                </a:ext>
              </a:extLst>
            </p:cNvPr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グループ化 15">
            <a:extLst>
              <a:ext uri="{FF2B5EF4-FFF2-40B4-BE49-F238E27FC236}">
                <a16:creationId xmlns:a16="http://schemas.microsoft.com/office/drawing/2014/main" id="{CC962BA2-7F19-1840-87CE-9BB726CCB674}"/>
              </a:ext>
            </a:extLst>
          </p:cNvPr>
          <p:cNvGrpSpPr/>
          <p:nvPr userDrawn="1"/>
        </p:nvGrpSpPr>
        <p:grpSpPr>
          <a:xfrm rot="10800000">
            <a:off x="7987568" y="1245772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正方形/長方形 16">
              <a:extLst>
                <a:ext uri="{FF2B5EF4-FFF2-40B4-BE49-F238E27FC236}">
                  <a16:creationId xmlns:a16="http://schemas.microsoft.com/office/drawing/2014/main" id="{DD5ADDE0-87B3-D744-9F8A-A990EE65736B}"/>
                </a:ext>
              </a:extLst>
            </p:cNvPr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7" name="二等辺三角形 17">
              <a:extLst>
                <a:ext uri="{FF2B5EF4-FFF2-40B4-BE49-F238E27FC236}">
                  <a16:creationId xmlns:a16="http://schemas.microsoft.com/office/drawing/2014/main" id="{E05A2E3F-F1A2-E440-B669-8D1FECC46D6D}"/>
                </a:ext>
              </a:extLst>
            </p:cNvPr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7">
                <a:defRPr/>
              </a:pPr>
              <a:endParaRPr lang="ja-JP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907792" y="1330732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907792" y="3389368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8226422" y="1335780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8262064" y="3389368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662580" y="5229201"/>
            <a:ext cx="8866289" cy="90010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フッター プレースホルダー 2">
            <a:extLst>
              <a:ext uri="{FF2B5EF4-FFF2-40B4-BE49-F238E27FC236}">
                <a16:creationId xmlns:a16="http://schemas.microsoft.com/office/drawing/2014/main" id="{9B075DB5-EBCB-EA4A-8373-73ECBEF01D1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CE8FA4F0-66E5-2449-A2EE-D698C1F5DB4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88DA3EEF-CE7C-D14D-A678-7930B0279F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492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662580" y="5229201"/>
            <a:ext cx="8866289" cy="90010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1662580" y="4778072"/>
            <a:ext cx="8866289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9E922D49-8E38-D24C-9BE9-132A9A29A68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3">
            <a:extLst>
              <a:ext uri="{FF2B5EF4-FFF2-40B4-BE49-F238E27FC236}">
                <a16:creationId xmlns:a16="http://schemas.microsoft.com/office/drawing/2014/main" id="{CAF804AD-119D-0342-9FAE-94215232E0C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024DC118-0DCB-8A40-9227-5F081C3024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08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665717" y="5199198"/>
            <a:ext cx="5175419" cy="900100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65717" y="4778072"/>
            <a:ext cx="5175419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6328349" y="5193706"/>
            <a:ext cx="5175419" cy="900100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6328349" y="4772580"/>
            <a:ext cx="5175419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フッター プレースホルダー 2">
            <a:extLst>
              <a:ext uri="{FF2B5EF4-FFF2-40B4-BE49-F238E27FC236}">
                <a16:creationId xmlns:a16="http://schemas.microsoft.com/office/drawing/2014/main" id="{95AE1788-89C1-DD43-BEC0-390B59A18D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AA41C283-9035-514E-9A66-DE10E7021E9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579280B2-A3FC-5F4E-9556-C58817C756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565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80" y="128636"/>
            <a:ext cx="11162209" cy="750083"/>
          </a:xfrm>
        </p:spPr>
        <p:txBody>
          <a:bodyPr/>
          <a:lstStyle>
            <a:lvl1pPr>
              <a:defRPr spc="751" baseline="0"/>
            </a:lvl1pPr>
          </a:lstStyle>
          <a:p>
            <a:r>
              <a:rPr lang="zh-TW" altLang="en-US"/>
              <a:t>按一下以編輯母片標題樣式</a:t>
            </a:r>
            <a:endParaRPr lang="ja-JP" alt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6328349" y="4360186"/>
            <a:ext cx="5175419" cy="137907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328349" y="3939059"/>
            <a:ext cx="5175419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6328349" y="2139940"/>
            <a:ext cx="5175419" cy="1379073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6328349" y="1718811"/>
            <a:ext cx="5175419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600" spc="15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フッター プレースホルダー 2">
            <a:extLst>
              <a:ext uri="{FF2B5EF4-FFF2-40B4-BE49-F238E27FC236}">
                <a16:creationId xmlns:a16="http://schemas.microsoft.com/office/drawing/2014/main" id="{CD40404E-A63F-994D-842C-22B183FDBE4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FE089C80-55DA-224A-BAD3-02A59718B65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defTabSz="914377">
              <a:defRPr/>
            </a:lvl1pPr>
          </a:lstStyle>
          <a:p>
            <a:pPr>
              <a:defRPr/>
            </a:pPr>
            <a:fld id="{5BD0FC5E-EDE3-0F41-BF9F-23557D2D0A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6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27A641FB-8A6F-C343-8DDD-A939917E92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64A07C89-9440-A94A-8C29-1930287C19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66B7D0-481B-9248-96F5-E60705A25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4ECF1B5-8D9D-994B-A579-89A030DF73AA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260889-E540-3D46-B587-CE6625488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A6E81C-A78B-8143-9CAF-C9D48A790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1EC19F-E406-5040-8E42-5710139279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1063" r:id="rId1"/>
    <p:sldLayoutId id="2147521064" r:id="rId2"/>
    <p:sldLayoutId id="2147521065" r:id="rId3"/>
    <p:sldLayoutId id="2147521066" r:id="rId4"/>
    <p:sldLayoutId id="2147521067" r:id="rId5"/>
    <p:sldLayoutId id="2147521068" r:id="rId6"/>
    <p:sldLayoutId id="2147521069" r:id="rId7"/>
    <p:sldLayoutId id="2147521070" r:id="rId8"/>
    <p:sldLayoutId id="2147521071" r:id="rId9"/>
    <p:sldLayoutId id="2147521072" r:id="rId10"/>
    <p:sldLayoutId id="2147521073" r:id="rId11"/>
    <p:sldLayoutId id="21475211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版面配置區 1">
            <a:extLst>
              <a:ext uri="{FF2B5EF4-FFF2-40B4-BE49-F238E27FC236}">
                <a16:creationId xmlns:a16="http://schemas.microsoft.com/office/drawing/2014/main" id="{28AA120A-A0E4-A54B-9EDF-EBF6329CDF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339" name="文字版面配置區 2">
            <a:extLst>
              <a:ext uri="{FF2B5EF4-FFF2-40B4-BE49-F238E27FC236}">
                <a16:creationId xmlns:a16="http://schemas.microsoft.com/office/drawing/2014/main" id="{C0DC2638-AAA8-A949-84F2-3134FC9D23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E0DF9E-1AFD-A848-942A-7F6D7D981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96264E-0561-EE4F-8942-F07D0A516384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763F1F-1847-B74C-8901-9AB3A703F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99AF48-6347-1749-88CD-C9080362A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565887-049F-C940-AF1F-014FF5727D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1185" r:id="rId1"/>
    <p:sldLayoutId id="2147521186" r:id="rId2"/>
    <p:sldLayoutId id="2147521187" r:id="rId3"/>
    <p:sldLayoutId id="2147521188" r:id="rId4"/>
    <p:sldLayoutId id="2147521189" r:id="rId5"/>
    <p:sldLayoutId id="2147521190" r:id="rId6"/>
    <p:sldLayoutId id="2147521191" r:id="rId7"/>
    <p:sldLayoutId id="2147521192" r:id="rId8"/>
    <p:sldLayoutId id="2147521193" r:id="rId9"/>
    <p:sldLayoutId id="2147521194" r:id="rId10"/>
    <p:sldLayoutId id="2147521195" r:id="rId11"/>
    <p:sldLayoutId id="21475211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8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377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566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754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64BFFD2B-3A6A-C94E-B922-CD6E28CE437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998539"/>
            <a:ext cx="10871200" cy="1600200"/>
            <a:chOff x="288" y="629"/>
            <a:chExt cx="5136" cy="1008"/>
          </a:xfrm>
        </p:grpSpPr>
        <p:sp>
          <p:nvSpPr>
            <p:cNvPr id="27656" name="Arc 3">
              <a:extLst>
                <a:ext uri="{FF2B5EF4-FFF2-40B4-BE49-F238E27FC236}">
                  <a16:creationId xmlns:a16="http://schemas.microsoft.com/office/drawing/2014/main" id="{87A41382-AB5D-8647-BD58-0E7CFED6106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21" y="629"/>
              <a:ext cx="1803" cy="1008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57" name="Arc 4">
              <a:extLst>
                <a:ext uri="{FF2B5EF4-FFF2-40B4-BE49-F238E27FC236}">
                  <a16:creationId xmlns:a16="http://schemas.microsoft.com/office/drawing/2014/main" id="{919DD5B8-02D7-D14E-9576-6E9787E8EA8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75" y="733"/>
              <a:ext cx="1803" cy="800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58" name="Arc 5">
              <a:extLst>
                <a:ext uri="{FF2B5EF4-FFF2-40B4-BE49-F238E27FC236}">
                  <a16:creationId xmlns:a16="http://schemas.microsoft.com/office/drawing/2014/main" id="{3709EB0E-07D7-EC4F-BD95-12AC70B890C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872"/>
              <a:ext cx="1802" cy="522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5883" name="AutoShape 6">
              <a:extLst>
                <a:ext uri="{FF2B5EF4-FFF2-40B4-BE49-F238E27FC236}">
                  <a16:creationId xmlns:a16="http://schemas.microsoft.com/office/drawing/2014/main" id="{14865C78-55D3-9145-BFEF-C2494AB571A4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z="2400">
                <a:solidFill>
                  <a:srgbClr val="FFFFCC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651" name="Rectangle 7">
            <a:extLst>
              <a:ext uri="{FF2B5EF4-FFF2-40B4-BE49-F238E27FC236}">
                <a16:creationId xmlns:a16="http://schemas.microsoft.com/office/drawing/2014/main" id="{612D65D7-FB79-3F46-83F6-7FA2B241A0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7652" name="Rectangle 8">
            <a:extLst>
              <a:ext uri="{FF2B5EF4-FFF2-40B4-BE49-F238E27FC236}">
                <a16:creationId xmlns:a16="http://schemas.microsoft.com/office/drawing/2014/main" id="{31F64BFF-BD5C-8B41-BB98-2BA3C2A2C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按一下以編輯母片本文樣式</a:t>
            </a:r>
          </a:p>
          <a:p>
            <a:pPr lvl="1"/>
            <a:r>
              <a:rPr lang="zh-TW" altLang="en-US"/>
              <a:t>第二階層</a:t>
            </a:r>
          </a:p>
          <a:p>
            <a:pPr lvl="2"/>
            <a:r>
              <a:rPr lang="zh-TW" altLang="en-US"/>
              <a:t>第三階層</a:t>
            </a:r>
          </a:p>
          <a:p>
            <a:pPr lvl="3"/>
            <a:r>
              <a:rPr lang="zh-TW" altLang="en-US"/>
              <a:t>第四階層</a:t>
            </a:r>
          </a:p>
          <a:p>
            <a:pPr lvl="4"/>
            <a:r>
              <a:rPr lang="zh-TW" altLang="en-US"/>
              <a:t>第五階層</a:t>
            </a:r>
          </a:p>
        </p:txBody>
      </p:sp>
      <p:sp>
        <p:nvSpPr>
          <p:cNvPr id="361481" name="Rectangle 9">
            <a:extLst>
              <a:ext uri="{FF2B5EF4-FFF2-40B4-BE49-F238E27FC236}">
                <a16:creationId xmlns:a16="http://schemas.microsoft.com/office/drawing/2014/main" id="{ABC43C59-0A82-224E-A6AD-B4EFAFABCB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>
                <a:solidFill>
                  <a:srgbClr val="FFFFCC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1482" name="Rectangle 10">
            <a:extLst>
              <a:ext uri="{FF2B5EF4-FFF2-40B4-BE49-F238E27FC236}">
                <a16:creationId xmlns:a16="http://schemas.microsoft.com/office/drawing/2014/main" id="{E5B5577C-3B2B-E542-8C31-DD8C3C9C0A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>
                <a:solidFill>
                  <a:srgbClr val="FFFFCC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1483" name="Rectangle 11">
            <a:extLst>
              <a:ext uri="{FF2B5EF4-FFF2-40B4-BE49-F238E27FC236}">
                <a16:creationId xmlns:a16="http://schemas.microsoft.com/office/drawing/2014/main" id="{0A0B21A3-4C84-0B4A-80F1-CEAFAA7D27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>
                <a:solidFill>
                  <a:srgbClr val="FFFFCC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DDE122-5FD5-8549-B823-188D1F1E9F0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21197" r:id="rId1"/>
    <p:sldLayoutId id="2147521198" r:id="rId2"/>
    <p:sldLayoutId id="2147521199" r:id="rId3"/>
    <p:sldLayoutId id="2147521200" r:id="rId4"/>
    <p:sldLayoutId id="2147521201" r:id="rId5"/>
    <p:sldLayoutId id="2147521202" r:id="rId6"/>
    <p:sldLayoutId id="2147521203" r:id="rId7"/>
    <p:sldLayoutId id="2147521204" r:id="rId8"/>
    <p:sldLayoutId id="2147521205" r:id="rId9"/>
    <p:sldLayoutId id="2147521206" r:id="rId10"/>
    <p:sldLayoutId id="21475212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18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3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5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75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0929314-DF4A-1746-84FB-24E2CE047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6EC2398-2F84-1643-A82F-A15DB1CCF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76A8EF-375E-F940-BD3E-A83CF8E392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377" eaLnBrk="1" hangingPunct="1"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B1C7BE-1281-A549-B412-B7061A9D64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377" eaLnBrk="1" hangingPunct="1"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50C927-4FD5-184B-9896-4E342C1BCE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E4E828A-EBBF-BB45-A9FD-67AFAE4E80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1208" r:id="rId1"/>
    <p:sldLayoutId id="2147521209" r:id="rId2"/>
    <p:sldLayoutId id="2147521210" r:id="rId3"/>
    <p:sldLayoutId id="2147521211" r:id="rId4"/>
    <p:sldLayoutId id="2147521212" r:id="rId5"/>
    <p:sldLayoutId id="2147521213" r:id="rId6"/>
    <p:sldLayoutId id="2147521214" r:id="rId7"/>
    <p:sldLayoutId id="2147521215" r:id="rId8"/>
    <p:sldLayoutId id="2147521216" r:id="rId9"/>
    <p:sldLayoutId id="2147521217" r:id="rId10"/>
    <p:sldLayoutId id="2147521218" r:id="rId11"/>
    <p:sldLayoutId id="2147521219" r:id="rId12"/>
    <p:sldLayoutId id="2147521220" r:id="rId13"/>
    <p:sldLayoutId id="2147521221" r:id="rId14"/>
    <p:sldLayoutId id="214752122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18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3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5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75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>
            <a:extLst>
              <a:ext uri="{FF2B5EF4-FFF2-40B4-BE49-F238E27FC236}">
                <a16:creationId xmlns:a16="http://schemas.microsoft.com/office/drawing/2014/main" id="{C9174CEA-1DD1-8048-A694-45F1496DDAD2}"/>
              </a:ext>
            </a:extLst>
          </p:cNvPr>
          <p:cNvSpPr/>
          <p:nvPr userDrawn="1"/>
        </p:nvSpPr>
        <p:spPr>
          <a:xfrm rot="10800000">
            <a:off x="10949517" y="-1588"/>
            <a:ext cx="1242483" cy="1566863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8659936C-7D9A-FF43-ABBD-8402D10AE498}"/>
              </a:ext>
            </a:extLst>
          </p:cNvPr>
          <p:cNvSpPr/>
          <p:nvPr userDrawn="1"/>
        </p:nvSpPr>
        <p:spPr>
          <a:xfrm rot="10800000">
            <a:off x="9476319" y="-1588"/>
            <a:ext cx="2730500" cy="130016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algn="ctr" defTabSz="816397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C1F9F08-F4DF-294A-AB9A-268F3C33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19" y="128590"/>
            <a:ext cx="11161183" cy="75088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64869" name="テキスト プレースホルダー 2">
            <a:extLst>
              <a:ext uri="{FF2B5EF4-FFF2-40B4-BE49-F238E27FC236}">
                <a16:creationId xmlns:a16="http://schemas.microsoft.com/office/drawing/2014/main" id="{D74DF869-0306-9241-86C4-A0CC1C1E6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20790"/>
            <a:ext cx="109728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75" tIns="81638" rIns="163275" bIns="81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Master Text</a:t>
            </a:r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445C4-8E15-614F-A9A5-4A3E24FB4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5920" y="6394451"/>
            <a:ext cx="518583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 defTabSz="816397">
              <a:defRPr sz="1051">
                <a:solidFill>
                  <a:srgbClr val="FFFFFF">
                    <a:lumMod val="50000"/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EA5C39-2221-C14E-AB4A-4D96E041D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2" y="6394451"/>
            <a:ext cx="605367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 defTabSz="816397">
              <a:defRPr sz="1600">
                <a:solidFill>
                  <a:srgbClr val="D8D8D8">
                    <a:lumMod val="75000"/>
                  </a:srgbClr>
                </a:solidFill>
                <a:latin typeface="+mj-lt"/>
              </a:defRPr>
            </a:lvl1pPr>
          </a:lstStyle>
          <a:p>
            <a:pPr>
              <a:defRPr/>
            </a:pPr>
            <a:fld id="{B85F23B5-6A86-034A-80F0-80ECB13AAF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E5D7D9C-7C9C-5F43-8551-E438FB36100D}"/>
              </a:ext>
            </a:extLst>
          </p:cNvPr>
          <p:cNvCxnSpPr/>
          <p:nvPr userDrawn="1"/>
        </p:nvCxnSpPr>
        <p:spPr>
          <a:xfrm>
            <a:off x="402167" y="849313"/>
            <a:ext cx="1138766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6D66C78-982B-9743-B3AA-F65941DCFAA1}"/>
              </a:ext>
            </a:extLst>
          </p:cNvPr>
          <p:cNvCxnSpPr/>
          <p:nvPr userDrawn="1"/>
        </p:nvCxnSpPr>
        <p:spPr>
          <a:xfrm flipV="1">
            <a:off x="11527367" y="6338888"/>
            <a:ext cx="0" cy="519112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21245" r:id="rId1"/>
    <p:sldLayoutId id="2147521246" r:id="rId2"/>
    <p:sldLayoutId id="2147521247" r:id="rId3"/>
    <p:sldLayoutId id="2147521248" r:id="rId4"/>
    <p:sldLayoutId id="2147521249" r:id="rId5"/>
    <p:sldLayoutId id="2147521250" r:id="rId6"/>
    <p:sldLayoutId id="2147521251" r:id="rId7"/>
    <p:sldLayoutId id="2147521252" r:id="rId8"/>
    <p:sldLayoutId id="2147521253" r:id="rId9"/>
    <p:sldLayoutId id="2147521254" r:id="rId10"/>
    <p:sldLayoutId id="2147521255" r:id="rId11"/>
    <p:sldLayoutId id="2147521256" r:id="rId12"/>
    <p:sldLayoutId id="2147521257" r:id="rId13"/>
    <p:sldLayoutId id="2147521258" r:id="rId14"/>
    <p:sldLayoutId id="2147521259" r:id="rId15"/>
    <p:sldLayoutId id="2147521260" r:id="rId16"/>
    <p:sldLayoutId id="2147521261" r:id="rId17"/>
    <p:sldLayoutId id="2147521262" r:id="rId18"/>
    <p:sldLayoutId id="2147521263" r:id="rId19"/>
    <p:sldLayoutId id="2147521264" r:id="rId20"/>
    <p:sldLayoutId id="2147521265" r:id="rId21"/>
    <p:sldLayoutId id="2147521266" r:id="rId22"/>
    <p:sldLayoutId id="2147521267" r:id="rId23"/>
    <p:sldLayoutId id="2147521268" r:id="rId24"/>
    <p:sldLayoutId id="2147521269" r:id="rId25"/>
    <p:sldLayoutId id="2147521270" r:id="rId26"/>
    <p:sldLayoutId id="2147521271" r:id="rId27"/>
    <p:sldLayoutId id="2147521272" r:id="rId28"/>
    <p:sldLayoutId id="2147521273" r:id="rId29"/>
    <p:sldLayoutId id="2147521274" r:id="rId30"/>
    <p:sldLayoutId id="2147521275" r:id="rId31"/>
    <p:sldLayoutId id="2147521276" r:id="rId32"/>
    <p:sldLayoutId id="2147521277" r:id="rId33"/>
    <p:sldLayoutId id="2147521278" r:id="rId34"/>
    <p:sldLayoutId id="2147521279" r:id="rId35"/>
    <p:sldLayoutId id="2147521280" r:id="rId36"/>
    <p:sldLayoutId id="2147521281" r:id="rId37"/>
    <p:sldLayoutId id="2147521282" r:id="rId38"/>
    <p:sldLayoutId id="2147521283" r:id="rId39"/>
    <p:sldLayoutId id="2147521284" r:id="rId40"/>
    <p:sldLayoutId id="2147521285" r:id="rId41"/>
    <p:sldLayoutId id="2147521286" r:id="rId42"/>
    <p:sldLayoutId id="2147521287" r:id="rId43"/>
    <p:sldLayoutId id="2147521288" r:id="rId44"/>
    <p:sldLayoutId id="2147521289" r:id="rId45"/>
    <p:sldLayoutId id="2147521290" r:id="rId46"/>
    <p:sldLayoutId id="2147521291" r:id="rId47"/>
    <p:sldLayoutId id="2147521292" r:id="rId48"/>
    <p:sldLayoutId id="2147521293" r:id="rId49"/>
    <p:sldLayoutId id="2147521294" r:id="rId50"/>
    <p:sldLayoutId id="2147521295" r:id="rId51"/>
    <p:sldLayoutId id="2147521296" r:id="rId52"/>
    <p:sldLayoutId id="2147521298" r:id="rId53"/>
  </p:sldLayoutIdLst>
  <p:hf hdr="0" dt="0"/>
  <p:txStyles>
    <p:titleStyle>
      <a:lvl1pPr algn="l" defTabSz="815954" rtl="0" eaLnBrk="0" fontAlgn="base" hangingPunct="0">
        <a:spcBef>
          <a:spcPct val="0"/>
        </a:spcBef>
        <a:spcAft>
          <a:spcPct val="0"/>
        </a:spcAft>
        <a:defRPr sz="2700" kern="1200" spc="751">
          <a:solidFill>
            <a:schemeClr val="accent1"/>
          </a:solidFill>
          <a:latin typeface="+mj-lt"/>
          <a:ea typeface="+mj-ea"/>
          <a:cs typeface="Spica Neue"/>
        </a:defRPr>
      </a:lvl1pPr>
      <a:lvl2pPr algn="l" defTabSz="815954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2pPr>
      <a:lvl3pPr algn="l" defTabSz="815954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3pPr>
      <a:lvl4pPr algn="l" defTabSz="815954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4pPr>
      <a:lvl5pPr algn="l" defTabSz="815954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5pPr>
      <a:lvl6pPr marL="457189" algn="l" defTabSz="815954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6pPr>
      <a:lvl7pPr marL="914377" algn="l" defTabSz="815954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7pPr>
      <a:lvl8pPr marL="1371566" algn="l" defTabSz="815954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8pPr>
      <a:lvl9pPr marL="1828754" algn="l" defTabSz="815954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Roboto Condensed Light"/>
          <a:ea typeface="Spica Neue"/>
          <a:cs typeface="Spica Neue"/>
        </a:defRPr>
      </a:lvl9pPr>
    </p:titleStyle>
    <p:bodyStyle>
      <a:lvl1pPr algn="l" defTabSz="8159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+mn-lt"/>
          <a:ea typeface="+mn-ea"/>
          <a:cs typeface="Spica Neue Light"/>
        </a:defRPr>
      </a:lvl1pPr>
      <a:lvl2pPr marL="661971" indent="-253994" algn="l" defTabSz="8159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Spica Neue Light"/>
        </a:defRPr>
      </a:lvl2pPr>
      <a:lvl3pPr marL="1019149" indent="-203195" algn="l" defTabSz="8159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Spica Neue Light"/>
        </a:defRPr>
      </a:lvl3pPr>
      <a:lvl4pPr marL="1427127" indent="-203195" algn="l" defTabSz="8159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Spica Neue Light"/>
        </a:defRPr>
      </a:lvl4pPr>
      <a:lvl5pPr marL="1836693" indent="-203195" algn="l" defTabSz="8159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Spica Neue Light"/>
        </a:defRPr>
      </a:lvl5pPr>
      <a:lvl6pPr marL="2245092" indent="-204099" algn="l" defTabSz="8163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90" indent="-204099" algn="l" defTabSz="8163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87" indent="-204099" algn="l" defTabSz="8163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87" indent="-204099" algn="l" defTabSz="8163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9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7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96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94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92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91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9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88" algn="l" defTabSz="8163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AFE30-8ADF-4754-809A-1A321FAA9791}" type="datetimeFigureOut">
              <a:rPr lang="zh-TW" altLang="en-US" smtClean="0"/>
              <a:t>2022/11/12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ADAF2-28C0-4BA2-BF2C-B427412EE4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53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354" r:id="rId1"/>
    <p:sldLayoutId id="2147521355" r:id="rId2"/>
    <p:sldLayoutId id="2147521356" r:id="rId3"/>
    <p:sldLayoutId id="2147521357" r:id="rId4"/>
    <p:sldLayoutId id="2147521358" r:id="rId5"/>
    <p:sldLayoutId id="2147521359" r:id="rId6"/>
    <p:sldLayoutId id="2147521360" r:id="rId7"/>
    <p:sldLayoutId id="2147521361" r:id="rId8"/>
    <p:sldLayoutId id="2147521362" r:id="rId9"/>
    <p:sldLayoutId id="2147521363" r:id="rId10"/>
    <p:sldLayoutId id="21475213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版面配置區 1">
            <a:extLst>
              <a:ext uri="{FF2B5EF4-FFF2-40B4-BE49-F238E27FC236}">
                <a16:creationId xmlns:a16="http://schemas.microsoft.com/office/drawing/2014/main" id="{FE805CD3-81EC-0049-9B5F-3C63D2AEBA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8611" name="文字版面配置區 2">
            <a:extLst>
              <a:ext uri="{FF2B5EF4-FFF2-40B4-BE49-F238E27FC236}">
                <a16:creationId xmlns:a16="http://schemas.microsoft.com/office/drawing/2014/main" id="{39736204-67E0-A441-B8FE-AFE3B383A3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A8926E-7545-3048-892E-ECAC8A03B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32BF5E0-13EE-E146-A487-E908623B069C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7E30D9-AB07-B74B-867A-CAB5A7EFE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94E436-A842-A04B-8DD3-A3C08F0E5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437045-989F-864F-9D96-FE9A7B0A70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22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366" r:id="rId1"/>
    <p:sldLayoutId id="2147521367" r:id="rId2"/>
    <p:sldLayoutId id="2147521368" r:id="rId3"/>
    <p:sldLayoutId id="2147521369" r:id="rId4"/>
    <p:sldLayoutId id="2147521370" r:id="rId5"/>
    <p:sldLayoutId id="2147521371" r:id="rId6"/>
    <p:sldLayoutId id="2147521372" r:id="rId7"/>
    <p:sldLayoutId id="2147521373" r:id="rId8"/>
    <p:sldLayoutId id="2147521374" r:id="rId9"/>
    <p:sldLayoutId id="2147521375" r:id="rId10"/>
    <p:sldLayoutId id="2147521376" r:id="rId11"/>
    <p:sldLayoutId id="21475213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標題版面配置區 1">
            <a:extLst>
              <a:ext uri="{FF2B5EF4-FFF2-40B4-BE49-F238E27FC236}">
                <a16:creationId xmlns:a16="http://schemas.microsoft.com/office/drawing/2014/main" id="{737C513D-AB17-7C46-84D8-E1A3595B2F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9507" name="文字版面配置區 2">
            <a:extLst>
              <a:ext uri="{FF2B5EF4-FFF2-40B4-BE49-F238E27FC236}">
                <a16:creationId xmlns:a16="http://schemas.microsoft.com/office/drawing/2014/main" id="{6636F4F0-9A51-5642-9EA4-45AA503E48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20F41B-CD60-F149-881A-8917BB93C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E1078B-ADB9-4E40-B080-EC9DD46EA023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7AA73B-7040-9A48-A0D7-281524400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7414969-AB38-EE4A-9CCE-E68C2776E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64815C-F95B-934C-BBFD-7B74EC4CF6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4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379" r:id="rId1"/>
    <p:sldLayoutId id="2147521380" r:id="rId2"/>
    <p:sldLayoutId id="2147521381" r:id="rId3"/>
    <p:sldLayoutId id="2147521382" r:id="rId4"/>
    <p:sldLayoutId id="2147521383" r:id="rId5"/>
    <p:sldLayoutId id="2147521384" r:id="rId6"/>
    <p:sldLayoutId id="2147521385" r:id="rId7"/>
    <p:sldLayoutId id="2147521386" r:id="rId8"/>
    <p:sldLayoutId id="2147521387" r:id="rId9"/>
    <p:sldLayoutId id="2147521388" r:id="rId10"/>
    <p:sldLayoutId id="2147521389" r:id="rId11"/>
    <p:sldLayoutId id="21475213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標題版面配置區 1">
            <a:extLst>
              <a:ext uri="{FF2B5EF4-FFF2-40B4-BE49-F238E27FC236}">
                <a16:creationId xmlns:a16="http://schemas.microsoft.com/office/drawing/2014/main" id="{4E393CF4-A194-5044-9E7B-41618B4DED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20163" name="文字版面配置區 2">
            <a:extLst>
              <a:ext uri="{FF2B5EF4-FFF2-40B4-BE49-F238E27FC236}">
                <a16:creationId xmlns:a16="http://schemas.microsoft.com/office/drawing/2014/main" id="{B37496D0-326D-0A48-8034-9B5ACF6A82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F7D925-5B1E-6C4E-90B8-3251B22B8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90FC4D4-698B-8049-908C-ADA219541789}" type="datetimeFigureOut">
              <a:rPr lang="zh-TW" altLang="en-US"/>
              <a:pPr>
                <a:defRPr/>
              </a:pPr>
              <a:t>2022/11/12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40DC96-68BA-0A4B-B10C-283AC9731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9FFD89-8AB6-CF44-BC0D-03E78ABF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B98D74-D726-BE4F-A80E-01933BD05C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30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392" r:id="rId1"/>
    <p:sldLayoutId id="2147521393" r:id="rId2"/>
    <p:sldLayoutId id="2147521394" r:id="rId3"/>
    <p:sldLayoutId id="2147521395" r:id="rId4"/>
    <p:sldLayoutId id="2147521396" r:id="rId5"/>
    <p:sldLayoutId id="2147521397" r:id="rId6"/>
    <p:sldLayoutId id="2147521398" r:id="rId7"/>
    <p:sldLayoutId id="2147521399" r:id="rId8"/>
    <p:sldLayoutId id="2147521400" r:id="rId9"/>
    <p:sldLayoutId id="2147521401" r:id="rId10"/>
    <p:sldLayoutId id="2147521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8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377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566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754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9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hyperlink" Target="https://www.cdc.gov.tw/Category/Page/OZQCz187_82q8RCDfEuCbQ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>
            <a:extLst>
              <a:ext uri="{FF2B5EF4-FFF2-40B4-BE49-F238E27FC236}">
                <a16:creationId xmlns:a16="http://schemas.microsoft.com/office/drawing/2014/main" id="{40EC55B0-B2D7-5540-8DAE-2477BB0896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08400" y="3036889"/>
            <a:ext cx="6959600" cy="936625"/>
          </a:xfrm>
        </p:spPr>
        <p:txBody>
          <a:bodyPr/>
          <a:lstStyle/>
          <a:p>
            <a:pPr eaLnBrk="1" hangingPunct="1">
              <a:lnSpc>
                <a:spcPts val="4200"/>
              </a:lnSpc>
            </a:pPr>
            <a:br>
              <a:rPr lang="en-US" altLang="zh-TW" sz="4000" dirty="0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en-US" altLang="zh-TW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zh-TW" sz="3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D9B7A72-E057-754F-9D25-719101713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565" y="4338638"/>
            <a:ext cx="5730875" cy="15367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</a:rPr>
              <a:t>謝思民</a:t>
            </a:r>
          </a:p>
          <a:p>
            <a:pPr eaLnBrk="1" hangingPunct="1">
              <a:defRPr/>
            </a:pPr>
            <a:r>
              <a:rPr lang="zh-TW" altLang="en-US" sz="280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</a:rPr>
              <a:t>台大醫院感染科 主治醫師</a:t>
            </a:r>
            <a:endParaRPr lang="en-US" altLang="zh-TW" sz="2800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</a:endParaRPr>
          </a:p>
          <a:p>
            <a:pPr eaLnBrk="1" hangingPunct="1">
              <a:defRPr/>
            </a:pPr>
            <a:r>
              <a:rPr lang="zh-TW" altLang="en-US" sz="280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</a:rPr>
              <a:t>台灣感染症醫學會 發言人</a:t>
            </a:r>
          </a:p>
          <a:p>
            <a:pPr eaLnBrk="1" hangingPunct="1">
              <a:buClr>
                <a:srgbClr val="FFCC66"/>
              </a:buClr>
              <a:defRPr/>
            </a:pPr>
            <a:endParaRPr lang="zh-TW" altLang="en-US" sz="4000" kern="0" dirty="0">
              <a:solidFill>
                <a:srgbClr val="FFFFCC"/>
              </a:solidFill>
            </a:endParaRPr>
          </a:p>
        </p:txBody>
      </p:sp>
      <p:pic>
        <p:nvPicPr>
          <p:cNvPr id="265219" name="圖片 2" descr="一張含有 個人, 服飾, 女性, 握住 的圖片&#10;&#10;自動產生的描述">
            <a:extLst>
              <a:ext uri="{FF2B5EF4-FFF2-40B4-BE49-F238E27FC236}">
                <a16:creationId xmlns:a16="http://schemas.microsoft.com/office/drawing/2014/main" id="{54D9704C-4DA4-064C-ACB3-5A5C499B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>
            <a:fillRect/>
          </a:stretch>
        </p:blipFill>
        <p:spPr bwMode="auto">
          <a:xfrm>
            <a:off x="911424" y="476672"/>
            <a:ext cx="24352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0" name="圖片 2" descr="一張含有 動物, 刷子 的圖片&#10;&#10;自動產生的描述">
            <a:extLst>
              <a:ext uri="{FF2B5EF4-FFF2-40B4-BE49-F238E27FC236}">
                <a16:creationId xmlns:a16="http://schemas.microsoft.com/office/drawing/2014/main" id="{BF7E8213-E7D5-4740-AA8B-254421A0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5569" r="17247" b="5794"/>
          <a:stretch>
            <a:fillRect/>
          </a:stretch>
        </p:blipFill>
        <p:spPr bwMode="auto">
          <a:xfrm>
            <a:off x="911424" y="4024313"/>
            <a:ext cx="2435225" cy="216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文字方塊 1">
            <a:extLst>
              <a:ext uri="{FF2B5EF4-FFF2-40B4-BE49-F238E27FC236}">
                <a16:creationId xmlns:a16="http://schemas.microsoft.com/office/drawing/2014/main" id="{2FFC9F86-BFB3-314C-B6B9-A0A3F0B10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622" y="2713723"/>
            <a:ext cx="62071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3600" b="1" dirty="0">
                <a:latin typeface="HEITI SC MEDIUM" pitchFamily="2" charset="-128"/>
                <a:ea typeface="HEITI SC MEDIUM" pitchFamily="2" charset="-128"/>
                <a:cs typeface="Times New Roman" panose="02020603050405020304" pitchFamily="18" charset="0"/>
              </a:rPr>
              <a:t>COVID-19 </a:t>
            </a:r>
            <a:r>
              <a:rPr lang="zh-TW" altLang="en-US" sz="3600" b="1" dirty="0">
                <a:latin typeface="HEITI SC MEDIUM" pitchFamily="2" charset="-128"/>
                <a:ea typeface="HEITI SC MEDIUM" pitchFamily="2" charset="-128"/>
                <a:cs typeface="Times New Roman" panose="02020603050405020304" pitchFamily="18" charset="0"/>
              </a:rPr>
              <a:t>疫苗之發展與應用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0BCD9D93-F54E-9E4D-A68D-88ED79D61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>
          <a:xfrm>
            <a:off x="191343" y="125150"/>
            <a:ext cx="4800733" cy="2741775"/>
          </a:xfr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0642F6E7-9D32-7C4A-8F5F-34E28ED0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866926"/>
            <a:ext cx="6851798" cy="3874442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A0564712-283E-174D-A420-8ADE09C75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53" y="744241"/>
            <a:ext cx="5400600" cy="183465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93D1F7-8E29-7D4C-9066-591A4AA3AD9C}"/>
              </a:ext>
            </a:extLst>
          </p:cNvPr>
          <p:cNvSpPr txBox="1"/>
          <p:nvPr/>
        </p:nvSpPr>
        <p:spPr>
          <a:xfrm>
            <a:off x="6832808" y="2866925"/>
            <a:ext cx="51427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1. </a:t>
            </a:r>
            <a:r>
              <a:rPr lang="zh-TW" altLang="en-US" sz="2400" dirty="0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難以快速研發及大量製造</a:t>
            </a: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2. </a:t>
            </a:r>
            <a:r>
              <a:rPr kumimoji="1" lang="zh-TW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安全性高，人類已有長期使用經驗</a:t>
            </a: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3. </a:t>
            </a:r>
            <a:r>
              <a:rPr kumimoji="1" lang="zh-TW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運送方便，不需冷鏈系統</a:t>
            </a: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4</a:t>
            </a:r>
            <a:r>
              <a:rPr kumimoji="1" lang="en-US" altLang="zh-TW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. </a:t>
            </a:r>
            <a:r>
              <a:rPr lang="zh-TW" altLang="en-US" sz="2400" dirty="0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減少世界各國的資源差距</a:t>
            </a: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5. </a:t>
            </a:r>
            <a:r>
              <a:rPr lang="zh-TW" altLang="en-US" sz="2400" dirty="0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可能是長期需反覆施打的最佳選擇</a:t>
            </a:r>
            <a:endParaRPr kumimoji="1" lang="zh-TW" altLang="en-US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3E6F38D-21EB-1943-97D0-73A79E7C2EF9}"/>
              </a:ext>
            </a:extLst>
          </p:cNvPr>
          <p:cNvSpPr/>
          <p:nvPr/>
        </p:nvSpPr>
        <p:spPr>
          <a:xfrm>
            <a:off x="191343" y="125150"/>
            <a:ext cx="5040561" cy="274177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5DB2842-D3E4-9440-BE09-A863FF2926D2}"/>
              </a:ext>
            </a:extLst>
          </p:cNvPr>
          <p:cNvCxnSpPr>
            <a:cxnSpLocks/>
          </p:cNvCxnSpPr>
          <p:nvPr/>
        </p:nvCxnSpPr>
        <p:spPr>
          <a:xfrm>
            <a:off x="5231904" y="594928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82642C6F-F2E3-2140-9866-1229450BBFFE}"/>
              </a:ext>
            </a:extLst>
          </p:cNvPr>
          <p:cNvCxnSpPr/>
          <p:nvPr/>
        </p:nvCxnSpPr>
        <p:spPr>
          <a:xfrm>
            <a:off x="2279576" y="3140968"/>
            <a:ext cx="45365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CE9AE49-87B7-BC4D-9655-65744C4BA566}"/>
              </a:ext>
            </a:extLst>
          </p:cNvPr>
          <p:cNvCxnSpPr/>
          <p:nvPr/>
        </p:nvCxnSpPr>
        <p:spPr>
          <a:xfrm>
            <a:off x="2279576" y="3429000"/>
            <a:ext cx="45365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6E7CF3B-A877-C641-84E7-060998744598}"/>
              </a:ext>
            </a:extLst>
          </p:cNvPr>
          <p:cNvCxnSpPr>
            <a:cxnSpLocks/>
          </p:cNvCxnSpPr>
          <p:nvPr/>
        </p:nvCxnSpPr>
        <p:spPr>
          <a:xfrm>
            <a:off x="2279576" y="3717032"/>
            <a:ext cx="3096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AF123844-FB39-67F1-C19A-00AB5CCBDC6E}"/>
              </a:ext>
            </a:extLst>
          </p:cNvPr>
          <p:cNvSpPr txBox="1"/>
          <p:nvPr/>
        </p:nvSpPr>
        <p:spPr>
          <a:xfrm>
            <a:off x="5345753" y="221021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蛋白疫苗將如何改變新冠的全球流行？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BBDD4C-79FF-1B66-F87C-9BAEA59114A4}"/>
              </a:ext>
            </a:extLst>
          </p:cNvPr>
          <p:cNvSpPr/>
          <p:nvPr/>
        </p:nvSpPr>
        <p:spPr>
          <a:xfrm>
            <a:off x="695400" y="1268760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729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55C8D0FB-8D04-FB43-9FA1-5A425B3E4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80" y="332656"/>
            <a:ext cx="3757910" cy="4289028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220E5E6-6A0F-AC46-B702-26A2E4CF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068960"/>
            <a:ext cx="3456384" cy="3640724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68FCB323-38F4-BA4E-8441-6B7860863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3456384" cy="2820409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DCED4E3B-F8ED-9F42-B8B6-58274CADC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04" y="1948516"/>
            <a:ext cx="3662436" cy="2441624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95AD069E-644D-C242-8763-38A3E7167EBB}"/>
              </a:ext>
            </a:extLst>
          </p:cNvPr>
          <p:cNvCxnSpPr>
            <a:cxnSpLocks/>
          </p:cNvCxnSpPr>
          <p:nvPr/>
        </p:nvCxnSpPr>
        <p:spPr>
          <a:xfrm>
            <a:off x="9264352" y="2636912"/>
            <a:ext cx="13681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EB93A808-44D0-5E4D-B12F-F54B1A03DEBB}"/>
              </a:ext>
            </a:extLst>
          </p:cNvPr>
          <p:cNvCxnSpPr>
            <a:cxnSpLocks/>
          </p:cNvCxnSpPr>
          <p:nvPr/>
        </p:nvCxnSpPr>
        <p:spPr>
          <a:xfrm>
            <a:off x="9202316" y="3212976"/>
            <a:ext cx="17182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CD92098D-4CC7-3226-4D8F-B4CBF517317A}"/>
              </a:ext>
            </a:extLst>
          </p:cNvPr>
          <p:cNvSpPr txBox="1"/>
          <p:nvPr/>
        </p:nvSpPr>
        <p:spPr>
          <a:xfrm>
            <a:off x="4583832" y="1085402"/>
            <a:ext cx="7463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0432FF"/>
                </a:solidFill>
              </a:rPr>
              <a:t>Coalition for Epidemic Preparedness Innovations </a:t>
            </a:r>
          </a:p>
          <a:p>
            <a:pPr algn="r"/>
            <a:r>
              <a:rPr kumimoji="1" lang="en-US" altLang="zh-TW" sz="2400" b="1" dirty="0">
                <a:solidFill>
                  <a:srgbClr val="0432FF"/>
                </a:solidFill>
              </a:rPr>
              <a:t>(</a:t>
            </a:r>
            <a:r>
              <a:rPr kumimoji="1" lang="zh-TW" altLang="en-US" sz="2400" b="1" dirty="0">
                <a:solidFill>
                  <a:srgbClr val="0432FF"/>
                </a:solidFill>
              </a:rPr>
              <a:t>流行病預防創新聯盟</a:t>
            </a:r>
            <a:r>
              <a:rPr kumimoji="1" lang="en-US" altLang="zh-TW" sz="2400" b="1" dirty="0">
                <a:solidFill>
                  <a:srgbClr val="0432FF"/>
                </a:solidFill>
              </a:rPr>
              <a:t>)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7C385E8-8507-6601-EBBD-04E461672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96" y="3966746"/>
            <a:ext cx="4517799" cy="244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09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695AD694-C673-CB49-B36C-6F932136F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1" y="813746"/>
            <a:ext cx="8730896" cy="2903286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7FD8A20-2D9C-2042-AA62-6BCC4A51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37" y="328871"/>
            <a:ext cx="5410200" cy="406400"/>
          </a:xfrm>
          <a:prstGeom prst="rect">
            <a:avLst/>
          </a:prstGeom>
        </p:spPr>
      </p:pic>
      <p:pic>
        <p:nvPicPr>
          <p:cNvPr id="9" name="圖片 8" descr="一張含有 文字, 傢俱, 桌, 座位 的圖片&#10;&#10;自動產生的描述">
            <a:extLst>
              <a:ext uri="{FF2B5EF4-FFF2-40B4-BE49-F238E27FC236}">
                <a16:creationId xmlns:a16="http://schemas.microsoft.com/office/drawing/2014/main" id="{EE67B4DE-A2EB-6748-B7FB-D266128C2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95672"/>
            <a:ext cx="2983532" cy="52791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0CCCD7D-8C9A-B144-A3A4-87C2BC9E7ACC}"/>
              </a:ext>
            </a:extLst>
          </p:cNvPr>
          <p:cNvSpPr txBox="1"/>
          <p:nvPr/>
        </p:nvSpPr>
        <p:spPr>
          <a:xfrm>
            <a:off x="374338" y="3717032"/>
            <a:ext cx="11698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B50042"/>
                </a:solidFill>
                <a:effectLst/>
                <a:uLnTx/>
                <a:uFillTx/>
                <a:latin typeface="Shaker2Lancet"/>
                <a:ea typeface="新細明體" panose="02020500000000000000" pitchFamily="18" charset="-120"/>
                <a:cs typeface="+mn-cs"/>
              </a:rPr>
              <a:t>Funding </a:t>
            </a:r>
            <a:r>
              <a:rPr kumimoji="1" lang="en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alaLancetPro"/>
                <a:ea typeface="新細明體" panose="02020500000000000000" pitchFamily="18" charset="-120"/>
                <a:cs typeface="+mn-cs"/>
              </a:rPr>
              <a:t>UK Vaccine Task Force, Coalition for Epidemic Preparedness Innovations (CEPI), and National Institute for Health Research. </a:t>
            </a:r>
            <a:endParaRPr kumimoji="1" lang="en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210980C-26E1-FB47-B586-D822C1F9C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0" y="4581128"/>
            <a:ext cx="11241249" cy="115212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FF32EDA-F1B7-41CA-33DE-BB4E875A7239}"/>
              </a:ext>
            </a:extLst>
          </p:cNvPr>
          <p:cNvSpPr/>
          <p:nvPr/>
        </p:nvSpPr>
        <p:spPr>
          <a:xfrm>
            <a:off x="407368" y="2492896"/>
            <a:ext cx="1872208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3E431C4-27DC-09FE-C5C4-59E36396DFC5}"/>
              </a:ext>
            </a:extLst>
          </p:cNvPr>
          <p:cNvSpPr/>
          <p:nvPr/>
        </p:nvSpPr>
        <p:spPr>
          <a:xfrm>
            <a:off x="3503712" y="5157192"/>
            <a:ext cx="1224136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E59D0A-8E57-B92F-175C-390FFF027AF3}"/>
              </a:ext>
            </a:extLst>
          </p:cNvPr>
          <p:cNvSpPr/>
          <p:nvPr/>
        </p:nvSpPr>
        <p:spPr>
          <a:xfrm>
            <a:off x="9167636" y="5157192"/>
            <a:ext cx="1104827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3A4840A-8C0E-A49E-AE7F-B77C9496548D}"/>
              </a:ext>
            </a:extLst>
          </p:cNvPr>
          <p:cNvSpPr txBox="1"/>
          <p:nvPr/>
        </p:nvSpPr>
        <p:spPr>
          <a:xfrm>
            <a:off x="3423924" y="573325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0432FF"/>
                </a:solidFill>
              </a:rPr>
              <a:t>Novavax</a:t>
            </a:r>
            <a:endParaRPr kumimoji="1" lang="zh-TW" alt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0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個人 的圖片&#10;&#10;自動產生的描述">
            <a:extLst>
              <a:ext uri="{FF2B5EF4-FFF2-40B4-BE49-F238E27FC236}">
                <a16:creationId xmlns:a16="http://schemas.microsoft.com/office/drawing/2014/main" id="{0B6724E1-B342-1345-BF59-857888082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256247"/>
            <a:ext cx="4010288" cy="5593016"/>
          </a:xfr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89307775-CB69-BA40-A252-B482C2AC1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24" y="2260500"/>
            <a:ext cx="6048672" cy="453650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93609C8-39B5-E8CF-7DC2-BEE4A3475702}"/>
              </a:ext>
            </a:extLst>
          </p:cNvPr>
          <p:cNvSpPr txBox="1"/>
          <p:nvPr/>
        </p:nvSpPr>
        <p:spPr>
          <a:xfrm>
            <a:off x="900345" y="5788024"/>
            <a:ext cx="4320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 placebo-controlled </a:t>
            </a:r>
          </a:p>
          <a:p>
            <a:r>
              <a:rPr kumimoji="1" lang="en-US" altLang="zh-TW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 clinical trial</a:t>
            </a:r>
            <a:endParaRPr lang="zh-TW" altLang="en-US" sz="2400" dirty="0">
              <a:solidFill>
                <a:srgbClr val="0432FF"/>
              </a:solidFill>
            </a:endParaRPr>
          </a:p>
        </p:txBody>
      </p:sp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95B2FDB3-CE79-1405-4D20-40137ED9F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16632"/>
            <a:ext cx="4154304" cy="20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28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F03F0AF-398C-6949-889A-832312076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" y="1279767"/>
            <a:ext cx="9572731" cy="5432400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79F4E9F-737C-494D-A595-A08A19C684A4}"/>
              </a:ext>
            </a:extLst>
          </p:cNvPr>
          <p:cNvSpPr/>
          <p:nvPr/>
        </p:nvSpPr>
        <p:spPr>
          <a:xfrm>
            <a:off x="2083196" y="2698602"/>
            <a:ext cx="9634937" cy="1024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75" y="1661938"/>
            <a:ext cx="1143668" cy="95820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906589" y="2684314"/>
            <a:ext cx="1379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32D89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Omicron</a:t>
            </a:r>
          </a:p>
        </p:txBody>
      </p:sp>
      <p:sp>
        <p:nvSpPr>
          <p:cNvPr id="7" name="矩形 6"/>
          <p:cNvSpPr/>
          <p:nvPr/>
        </p:nvSpPr>
        <p:spPr>
          <a:xfrm>
            <a:off x="10034925" y="3100466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B.1.1.529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059136" y="3444093"/>
            <a:ext cx="107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South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Africa</a:t>
            </a:r>
            <a:endParaRPr kumimoji="1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283307" y="377325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32-37</a:t>
            </a:r>
            <a:endParaRPr kumimoji="1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724604" y="604860"/>
            <a:ext cx="2844971" cy="646331"/>
          </a:xfrm>
          <a:prstGeom prst="rect">
            <a:avLst/>
          </a:prstGeom>
          <a:noFill/>
          <a:ln>
            <a:solidFill>
              <a:srgbClr val="032D8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third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dose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？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Next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generation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vaccine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？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033206" y="883806"/>
            <a:ext cx="3437801" cy="369332"/>
          </a:xfrm>
          <a:prstGeom prst="rect">
            <a:avLst/>
          </a:prstGeom>
          <a:noFill/>
          <a:ln>
            <a:solidFill>
              <a:srgbClr val="032D8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Homologous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Heterologous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？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632944" y="461543"/>
            <a:ext cx="2085189" cy="369332"/>
          </a:xfrm>
          <a:prstGeom prst="rect">
            <a:avLst/>
          </a:prstGeom>
          <a:noFill/>
          <a:ln>
            <a:solidFill>
              <a:srgbClr val="032D8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Fourth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dose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？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061130CE-D290-1940-1B71-FA393DE81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03" y="4111539"/>
            <a:ext cx="1663824" cy="140841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0C4DD36-4964-A4FD-2F71-B6B36E8CB917}"/>
              </a:ext>
            </a:extLst>
          </p:cNvPr>
          <p:cNvSpPr txBox="1"/>
          <p:nvPr/>
        </p:nvSpPr>
        <p:spPr>
          <a:xfrm>
            <a:off x="3359696" y="1296687"/>
            <a:ext cx="407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latin typeface="Heiti SC Medium" pitchFamily="2" charset="-128"/>
                <a:ea typeface="Heiti SC Medium" pitchFamily="2" charset="-128"/>
              </a:rPr>
              <a:t>(VOC: </a:t>
            </a:r>
            <a:r>
              <a:rPr kumimoji="1" lang="zh-TW" altLang="en-US" sz="2400" dirty="0">
                <a:latin typeface="Heiti SC Medium" pitchFamily="2" charset="-128"/>
                <a:ea typeface="Heiti SC Medium" pitchFamily="2" charset="-128"/>
              </a:rPr>
              <a:t>需關注的病毒變異株</a:t>
            </a:r>
            <a:r>
              <a:rPr kumimoji="1" lang="en-US" altLang="zh-TW" sz="2400" dirty="0">
                <a:latin typeface="Heiti SC Medium" pitchFamily="2" charset="-128"/>
                <a:ea typeface="Heiti SC Medium" pitchFamily="2" charset="-128"/>
              </a:rPr>
              <a:t>)</a:t>
            </a:r>
            <a:endParaRPr kumimoji="1" lang="zh-TW" altLang="en-US" sz="2400" dirty="0"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AF7C181-4B53-F9B6-574F-C9C31B2D0A5B}"/>
              </a:ext>
            </a:extLst>
          </p:cNvPr>
          <p:cNvCxnSpPr>
            <a:cxnSpLocks/>
          </p:cNvCxnSpPr>
          <p:nvPr/>
        </p:nvCxnSpPr>
        <p:spPr>
          <a:xfrm>
            <a:off x="119336" y="1700808"/>
            <a:ext cx="71328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0" grpId="0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526B7154-9198-4845-1B9F-4D628728C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3" y="3576280"/>
            <a:ext cx="6054653" cy="2084968"/>
          </a:xfr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D2E92964-9966-C08E-D791-F2C53D59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8" y="975292"/>
            <a:ext cx="5941798" cy="2021660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AFCA9F20-D327-A422-7835-FF78FCE9F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8"/>
          <a:stretch/>
        </p:blipFill>
        <p:spPr>
          <a:xfrm>
            <a:off x="6564052" y="796966"/>
            <a:ext cx="4133032" cy="20842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03C4DDD-4705-7627-0569-C883499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255" b="49351"/>
          <a:stretch/>
        </p:blipFill>
        <p:spPr>
          <a:xfrm>
            <a:off x="6564052" y="2847221"/>
            <a:ext cx="4637088" cy="386601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A2AF2F-7729-FFFE-8160-1FE4DE3D64C7}"/>
              </a:ext>
            </a:extLst>
          </p:cNvPr>
          <p:cNvSpPr/>
          <p:nvPr/>
        </p:nvSpPr>
        <p:spPr>
          <a:xfrm>
            <a:off x="267816" y="1484784"/>
            <a:ext cx="43160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B14C7E-5CA9-697C-3B34-D4C636ACF6FB}"/>
              </a:ext>
            </a:extLst>
          </p:cNvPr>
          <p:cNvSpPr/>
          <p:nvPr/>
        </p:nvSpPr>
        <p:spPr>
          <a:xfrm>
            <a:off x="202442" y="4171675"/>
            <a:ext cx="510147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1F7A514-3C55-452F-CDFE-D410F6EEA6A7}"/>
              </a:ext>
            </a:extLst>
          </p:cNvPr>
          <p:cNvSpPr txBox="1"/>
          <p:nvPr/>
        </p:nvSpPr>
        <p:spPr>
          <a:xfrm>
            <a:off x="222829" y="297702"/>
            <a:ext cx="1053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Antibody Evasion / Immune Escape: </a:t>
            </a:r>
            <a:r>
              <a:rPr kumimoji="1" lang="en-US" altLang="zh-TW" sz="2800" b="1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Omicron</a:t>
            </a:r>
            <a:r>
              <a:rPr kumimoji="1" lang="zh-TW" altLang="en-US" sz="2800" b="1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的</a:t>
            </a:r>
            <a:r>
              <a:rPr lang="en-US" altLang="zh-TW" sz="2800" b="1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“</a:t>
            </a:r>
            <a:r>
              <a:rPr kumimoji="1" lang="zh-TW" altLang="en-US" sz="2800" b="1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免疫脱逃”</a:t>
            </a:r>
            <a:endParaRPr kumimoji="1" lang="zh-TW" altLang="en-US" sz="2800" b="1" dirty="0">
              <a:solidFill>
                <a:srgbClr val="0432F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947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標題 1">
            <a:extLst>
              <a:ext uri="{FF2B5EF4-FFF2-40B4-BE49-F238E27FC236}">
                <a16:creationId xmlns:a16="http://schemas.microsoft.com/office/drawing/2014/main" id="{66E8BBB0-49BE-6E4D-8C2B-F75102D9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82004"/>
            <a:ext cx="8136904" cy="857250"/>
          </a:xfrm>
        </p:spPr>
        <p:txBody>
          <a:bodyPr/>
          <a:lstStyle/>
          <a:p>
            <a:r>
              <a:rPr lang="zh-TW" altLang="en-US" sz="36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在兩劑的基礎劑之後，第三劑的重要性</a:t>
            </a:r>
          </a:p>
        </p:txBody>
      </p:sp>
      <p:sp>
        <p:nvSpPr>
          <p:cNvPr id="194562" name="內容版面配置區 2">
            <a:extLst>
              <a:ext uri="{FF2B5EF4-FFF2-40B4-BE49-F238E27FC236}">
                <a16:creationId xmlns:a16="http://schemas.microsoft.com/office/drawing/2014/main" id="{B0C3DB0A-41AF-7342-9BA7-24906D75A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Emergence of VOC</a:t>
            </a:r>
          </a:p>
          <a:p>
            <a:r>
              <a:rPr lang="en-US" altLang="zh-TW" dirty="0">
                <a:solidFill>
                  <a:srgbClr val="0432FF"/>
                </a:solidFill>
              </a:rPr>
              <a:t>Decline in vaccine-induced antibody titers</a:t>
            </a:r>
          </a:p>
        </p:txBody>
      </p:sp>
      <p:pic>
        <p:nvPicPr>
          <p:cNvPr id="194563" name="圖片 2">
            <a:extLst>
              <a:ext uri="{FF2B5EF4-FFF2-40B4-BE49-F238E27FC236}">
                <a16:creationId xmlns:a16="http://schemas.microsoft.com/office/drawing/2014/main" id="{D95FD443-E8A7-7E45-B17D-8316F1A5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5732" r="8263"/>
          <a:stretch>
            <a:fillRect/>
          </a:stretch>
        </p:blipFill>
        <p:spPr bwMode="auto">
          <a:xfrm>
            <a:off x="2639616" y="3429000"/>
            <a:ext cx="7708607" cy="32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文字方塊 1">
            <a:extLst>
              <a:ext uri="{FF2B5EF4-FFF2-40B4-BE49-F238E27FC236}">
                <a16:creationId xmlns:a16="http://schemas.microsoft.com/office/drawing/2014/main" id="{327FADA1-B7D3-5243-9A9F-0E3E24BB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048" y="1930977"/>
            <a:ext cx="26127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Moderna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: 5.2X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Pfizer/BNT: 17.7X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Novavax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: 24.3X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Medigen: 6.3X 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4565" name="投影片編號版面配置區 2">
            <a:extLst>
              <a:ext uri="{FF2B5EF4-FFF2-40B4-BE49-F238E27FC236}">
                <a16:creationId xmlns:a16="http://schemas.microsoft.com/office/drawing/2014/main" id="{3637EFAD-853A-704E-B696-B59243D6C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F91ED-966B-AB43-8488-9E72B3D5FA10}" type="slidenum">
              <a:rPr kumimoji="0" lang="zh-TW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向右箭號 1">
            <a:extLst>
              <a:ext uri="{FF2B5EF4-FFF2-40B4-BE49-F238E27FC236}">
                <a16:creationId xmlns:a16="http://schemas.microsoft.com/office/drawing/2014/main" id="{84E0B45F-B272-2A41-A13D-4CBB7DD8BC0B}"/>
              </a:ext>
            </a:extLst>
          </p:cNvPr>
          <p:cNvSpPr/>
          <p:nvPr/>
        </p:nvSpPr>
        <p:spPr>
          <a:xfrm>
            <a:off x="5807968" y="3730824"/>
            <a:ext cx="3744416" cy="115093"/>
          </a:xfrm>
          <a:prstGeom prst="rightArrow">
            <a:avLst>
              <a:gd name="adj1" fmla="val 42573"/>
              <a:gd name="adj2" fmla="val 425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56332A22-4D18-D9A0-F63E-B61D3E5C9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16002" b="66862"/>
          <a:stretch/>
        </p:blipFill>
        <p:spPr>
          <a:xfrm>
            <a:off x="272661" y="1628800"/>
            <a:ext cx="5863010" cy="3384376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9CF24DA-9666-5546-B64A-063AC2236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2"/>
          <a:stretch/>
        </p:blipFill>
        <p:spPr>
          <a:xfrm>
            <a:off x="4750369" y="846138"/>
            <a:ext cx="7250286" cy="5573649"/>
          </a:xfrm>
        </p:spPr>
      </p:pic>
      <p:pic>
        <p:nvPicPr>
          <p:cNvPr id="8" name="內容版面配置區 5">
            <a:extLst>
              <a:ext uri="{FF2B5EF4-FFF2-40B4-BE49-F238E27FC236}">
                <a16:creationId xmlns:a16="http://schemas.microsoft.com/office/drawing/2014/main" id="{BEE815F3-3180-1F45-9204-6CECA3B8C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0" t="38870" b="44839"/>
          <a:stretch/>
        </p:blipFill>
        <p:spPr bwMode="auto">
          <a:xfrm>
            <a:off x="7032104" y="284800"/>
            <a:ext cx="1221092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BBCCA8F-030D-704D-9C82-DD1DF8E5FAEB}"/>
              </a:ext>
            </a:extLst>
          </p:cNvPr>
          <p:cNvSpPr/>
          <p:nvPr/>
        </p:nvSpPr>
        <p:spPr>
          <a:xfrm>
            <a:off x="7320136" y="1628800"/>
            <a:ext cx="1055376" cy="4790987"/>
          </a:xfrm>
          <a:prstGeom prst="rect">
            <a:avLst/>
          </a:prstGeom>
          <a:noFill/>
          <a:ln>
            <a:solidFill>
              <a:srgbClr val="00FA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0EFBA7D-7533-0840-862A-57FF2E1A8F05}"/>
              </a:ext>
            </a:extLst>
          </p:cNvPr>
          <p:cNvSpPr/>
          <p:nvPr/>
        </p:nvSpPr>
        <p:spPr>
          <a:xfrm>
            <a:off x="9590296" y="1628800"/>
            <a:ext cx="1055376" cy="4790987"/>
          </a:xfrm>
          <a:prstGeom prst="rect">
            <a:avLst/>
          </a:prstGeom>
          <a:noFill/>
          <a:ln>
            <a:solidFill>
              <a:srgbClr val="00FA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FE500C5-C514-5C49-BE9B-7BCFA2CB2B24}"/>
              </a:ext>
            </a:extLst>
          </p:cNvPr>
          <p:cNvSpPr/>
          <p:nvPr/>
        </p:nvSpPr>
        <p:spPr>
          <a:xfrm>
            <a:off x="407368" y="4024293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15E8AB-DD88-0822-566B-6747DE842F02}"/>
              </a:ext>
            </a:extLst>
          </p:cNvPr>
          <p:cNvSpPr/>
          <p:nvPr/>
        </p:nvSpPr>
        <p:spPr>
          <a:xfrm>
            <a:off x="9840416" y="1700808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369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BB548CE-1125-5B4C-9E8D-03AEF536C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51996"/>
            <a:ext cx="7425362" cy="6131366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47F75E6-8420-5648-BCAD-BD226305D6F4}"/>
              </a:ext>
            </a:extLst>
          </p:cNvPr>
          <p:cNvCxnSpPr>
            <a:cxnSpLocks/>
          </p:cNvCxnSpPr>
          <p:nvPr/>
        </p:nvCxnSpPr>
        <p:spPr>
          <a:xfrm>
            <a:off x="5519936" y="1340768"/>
            <a:ext cx="3568665" cy="9692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B143C2C-30FE-B945-931B-4BCE644FE431}"/>
              </a:ext>
            </a:extLst>
          </p:cNvPr>
          <p:cNvCxnSpPr>
            <a:cxnSpLocks/>
          </p:cNvCxnSpPr>
          <p:nvPr/>
        </p:nvCxnSpPr>
        <p:spPr>
          <a:xfrm>
            <a:off x="7176120" y="1268760"/>
            <a:ext cx="3888432" cy="3607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DAE55F9-F7EB-E445-BB41-4DE9C965E3B2}"/>
              </a:ext>
            </a:extLst>
          </p:cNvPr>
          <p:cNvCxnSpPr>
            <a:cxnSpLocks/>
          </p:cNvCxnSpPr>
          <p:nvPr/>
        </p:nvCxnSpPr>
        <p:spPr>
          <a:xfrm>
            <a:off x="5519936" y="4653136"/>
            <a:ext cx="2219828" cy="122413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140BEB4-4B6D-2341-BD85-9A870472261E}"/>
              </a:ext>
            </a:extLst>
          </p:cNvPr>
          <p:cNvCxnSpPr>
            <a:cxnSpLocks/>
          </p:cNvCxnSpPr>
          <p:nvPr/>
        </p:nvCxnSpPr>
        <p:spPr>
          <a:xfrm>
            <a:off x="6900507" y="4500737"/>
            <a:ext cx="4524085" cy="7284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CB7101E-049C-1842-9891-4C3765B9BBC2}"/>
              </a:ext>
            </a:extLst>
          </p:cNvPr>
          <p:cNvSpPr txBox="1"/>
          <p:nvPr/>
        </p:nvSpPr>
        <p:spPr>
          <a:xfrm>
            <a:off x="234183" y="1772816"/>
            <a:ext cx="49257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Significance of the third dose: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1. </a:t>
            </a:r>
            <a:r>
              <a:rPr kumimoji="1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Reboost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Ab titers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2. Better neutralizing capacity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   against Omicron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3. Slower decline, better Ab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   persistence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Hsieh SM, et al.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Infect Dis </a:t>
            </a:r>
            <a:r>
              <a:rPr kumimoji="1" lang="en-US" altLang="zh-TW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Ther</a:t>
            </a:r>
            <a:r>
              <a:rPr kumimoji="1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2022 (May 17)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164D84E-A7DB-284F-8163-2D2027A90101}"/>
              </a:ext>
            </a:extLst>
          </p:cNvPr>
          <p:cNvSpPr txBox="1"/>
          <p:nvPr/>
        </p:nvSpPr>
        <p:spPr>
          <a:xfrm>
            <a:off x="5458747" y="5630561"/>
            <a:ext cx="406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Half-life: 12 days (95% CI 11-14 days)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85E31DD-C83A-3849-9398-71995168B04D}"/>
              </a:ext>
            </a:extLst>
          </p:cNvPr>
          <p:cNvSpPr txBox="1"/>
          <p:nvPr/>
        </p:nvSpPr>
        <p:spPr>
          <a:xfrm>
            <a:off x="6894084" y="3927832"/>
            <a:ext cx="4085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Half-life: 44 days (95% CI 31-76 days)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84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ED4471FB-D902-6544-ABEF-F40DD4F2B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"/>
          <a:stretch/>
        </p:blipFill>
        <p:spPr>
          <a:xfrm>
            <a:off x="263352" y="274166"/>
            <a:ext cx="5040558" cy="3079766"/>
          </a:xfr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E9CC76B6-406C-D745-BDB6-61924F4E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04664"/>
            <a:ext cx="6360706" cy="15121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0822FCF-68A8-5D4C-8F70-49980AF9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/>
          <a:stretch/>
        </p:blipFill>
        <p:spPr>
          <a:xfrm>
            <a:off x="4427782" y="2334215"/>
            <a:ext cx="7604680" cy="4407153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FFB2E0E-8BEF-6B4E-8BB0-9524F595E965}"/>
              </a:ext>
            </a:extLst>
          </p:cNvPr>
          <p:cNvCxnSpPr/>
          <p:nvPr/>
        </p:nvCxnSpPr>
        <p:spPr>
          <a:xfrm>
            <a:off x="5735960" y="1268760"/>
            <a:ext cx="453650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6736CF0-3D32-DB43-BB44-2620FA3356F9}"/>
              </a:ext>
            </a:extLst>
          </p:cNvPr>
          <p:cNvCxnSpPr>
            <a:cxnSpLocks/>
          </p:cNvCxnSpPr>
          <p:nvPr/>
        </p:nvCxnSpPr>
        <p:spPr>
          <a:xfrm flipV="1">
            <a:off x="5735960" y="3717032"/>
            <a:ext cx="4896544" cy="165618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弧線 14">
            <a:extLst>
              <a:ext uri="{FF2B5EF4-FFF2-40B4-BE49-F238E27FC236}">
                <a16:creationId xmlns:a16="http://schemas.microsoft.com/office/drawing/2014/main" id="{C734EFD4-B96C-6544-88A8-1A22A496A805}"/>
              </a:ext>
            </a:extLst>
          </p:cNvPr>
          <p:cNvSpPr/>
          <p:nvPr/>
        </p:nvSpPr>
        <p:spPr>
          <a:xfrm rot="16644105">
            <a:off x="7996497" y="2904625"/>
            <a:ext cx="1713126" cy="6441010"/>
          </a:xfrm>
          <a:prstGeom prst="arc">
            <a:avLst>
              <a:gd name="adj1" fmla="val 16335651"/>
              <a:gd name="adj2" fmla="val 4155615"/>
            </a:avLst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EAC606-90A0-DC4D-B5D1-14D26A44928D}"/>
              </a:ext>
            </a:extLst>
          </p:cNvPr>
          <p:cNvSpPr txBox="1"/>
          <p:nvPr/>
        </p:nvSpPr>
        <p:spPr>
          <a:xfrm>
            <a:off x="335360" y="3304358"/>
            <a:ext cx="409070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Rates of Omicron infection and severe Covid-19 were lower after a fourth dose of BNT162b2 vaccine in persons </a:t>
            </a:r>
            <a:r>
              <a:rPr kumimoji="1" lang="en" altLang="zh-TW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&gt;</a:t>
            </a: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 60 years old, than after only three doses.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ff-quadraat-web-pro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Protection against confirmed infection appeared </a:t>
            </a: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short-lived</a:t>
            </a: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, whereas protection against severe illness did </a:t>
            </a: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not</a:t>
            </a:r>
            <a:r>
              <a:rPr kumimoji="1" lang="en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新細明體" panose="02020500000000000000" pitchFamily="18" charset="-120"/>
                <a:cs typeface="+mn-cs"/>
              </a:rPr>
              <a:t> wane during the study period.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566716B-7C67-CA47-8B91-566BDC1DFBEC}"/>
              </a:ext>
            </a:extLst>
          </p:cNvPr>
          <p:cNvCxnSpPr/>
          <p:nvPr/>
        </p:nvCxnSpPr>
        <p:spPr>
          <a:xfrm>
            <a:off x="5303912" y="5661248"/>
            <a:ext cx="655272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C3D80DE2-3DC4-6E4C-B61A-726B2881760A}"/>
              </a:ext>
            </a:extLst>
          </p:cNvPr>
          <p:cNvSpPr/>
          <p:nvPr/>
        </p:nvSpPr>
        <p:spPr>
          <a:xfrm>
            <a:off x="11640616" y="1556792"/>
            <a:ext cx="31983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A10BE77-C8F4-D0D3-377F-BEDA4B9BA3AD}"/>
              </a:ext>
            </a:extLst>
          </p:cNvPr>
          <p:cNvSpPr txBox="1"/>
          <p:nvPr/>
        </p:nvSpPr>
        <p:spPr>
          <a:xfrm>
            <a:off x="5529024" y="1963210"/>
            <a:ext cx="4560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在</a:t>
            </a:r>
            <a:r>
              <a:rPr kumimoji="1" lang="en-US" altLang="zh-TW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Omicron</a:t>
            </a:r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的時代，施打第四劑</a:t>
            </a:r>
            <a:endParaRPr kumimoji="1" lang="en-US" altLang="zh-TW" sz="2400" dirty="0">
              <a:solidFill>
                <a:srgbClr val="0432FF"/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預防感染的效果很有限，</a:t>
            </a:r>
            <a:endParaRPr lang="en-US" altLang="zh-TW" sz="2400" dirty="0">
              <a:solidFill>
                <a:srgbClr val="0432FF"/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主要的幫助在減少重症及死亡</a:t>
            </a:r>
            <a:endParaRPr lang="en-US" altLang="zh-TW" sz="2400" dirty="0">
              <a:solidFill>
                <a:srgbClr val="0432F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615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標題 1">
            <a:extLst>
              <a:ext uri="{FF2B5EF4-FFF2-40B4-BE49-F238E27FC236}">
                <a16:creationId xmlns:a16="http://schemas.microsoft.com/office/drawing/2014/main" id="{5239CEDF-C1C8-AF46-B957-58CA1DA70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21696"/>
            <a:ext cx="10972800" cy="747403"/>
          </a:xfrm>
        </p:spPr>
        <p:txBody>
          <a:bodyPr/>
          <a:lstStyle/>
          <a:p>
            <a:r>
              <a:rPr lang="zh-TW" altLang="en-US" sz="3600" dirty="0">
                <a:latin typeface="Heiti SC Medium" pitchFamily="2" charset="-128"/>
                <a:ea typeface="Heiti SC Medium" pitchFamily="2" charset="-128"/>
              </a:rPr>
              <a:t>發展成功而能在臨床上使用者僅寥寥可數</a:t>
            </a:r>
          </a:p>
        </p:txBody>
      </p:sp>
      <p:sp>
        <p:nvSpPr>
          <p:cNvPr id="166914" name="內容版面配置區 2">
            <a:extLst>
              <a:ext uri="{FF2B5EF4-FFF2-40B4-BE49-F238E27FC236}">
                <a16:creationId xmlns:a16="http://schemas.microsoft.com/office/drawing/2014/main" id="{D7EDB5DF-CFDC-CA42-BFCA-4EA16492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66915" name="圖片 4" descr="一張含有 文字, 地圖 的圖片&#10;&#10;自動產生的描述">
            <a:extLst>
              <a:ext uri="{FF2B5EF4-FFF2-40B4-BE49-F238E27FC236}">
                <a16:creationId xmlns:a16="http://schemas.microsoft.com/office/drawing/2014/main" id="{BFF9718D-48BE-EB47-972C-971F73469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7031" r="2750"/>
          <a:stretch/>
        </p:blipFill>
        <p:spPr bwMode="auto">
          <a:xfrm>
            <a:off x="1981199" y="980727"/>
            <a:ext cx="8208466" cy="56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2FD6F80-2BE6-3F48-A42F-C0A217D81E4C}"/>
              </a:ext>
            </a:extLst>
          </p:cNvPr>
          <p:cNvSpPr/>
          <p:nvPr/>
        </p:nvSpPr>
        <p:spPr>
          <a:xfrm>
            <a:off x="7616651" y="2316343"/>
            <a:ext cx="1223962" cy="57626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1F3AEF-DCB3-694A-A6AA-5D6870F29C93}"/>
              </a:ext>
            </a:extLst>
          </p:cNvPr>
          <p:cNvSpPr/>
          <p:nvPr/>
        </p:nvSpPr>
        <p:spPr>
          <a:xfrm>
            <a:off x="8373094" y="2924662"/>
            <a:ext cx="1666875" cy="1368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C2EC22-67A1-264D-B72B-B10FF644A441}"/>
              </a:ext>
            </a:extLst>
          </p:cNvPr>
          <p:cNvSpPr/>
          <p:nvPr/>
        </p:nvSpPr>
        <p:spPr>
          <a:xfrm>
            <a:off x="8976320" y="6381751"/>
            <a:ext cx="1368425" cy="297589"/>
          </a:xfrm>
          <a:prstGeom prst="rect">
            <a:avLst/>
          </a:prstGeom>
          <a:noFill/>
          <a:ln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3B84314-73A2-B547-AB7D-BACE35C6DB30}"/>
              </a:ext>
            </a:extLst>
          </p:cNvPr>
          <p:cNvSpPr/>
          <p:nvPr/>
        </p:nvSpPr>
        <p:spPr>
          <a:xfrm>
            <a:off x="7293594" y="3502819"/>
            <a:ext cx="935038" cy="7207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8EC498-8770-904B-9427-05BB63485023}"/>
              </a:ext>
            </a:extLst>
          </p:cNvPr>
          <p:cNvSpPr/>
          <p:nvPr/>
        </p:nvSpPr>
        <p:spPr>
          <a:xfrm>
            <a:off x="5231904" y="3502819"/>
            <a:ext cx="648717" cy="722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C47EFF-3B3F-FF52-A5D7-F9FC4807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 descr="一張含有 桌 的圖片&#10;&#10;自動產生的描述">
            <a:extLst>
              <a:ext uri="{FF2B5EF4-FFF2-40B4-BE49-F238E27FC236}">
                <a16:creationId xmlns:a16="http://schemas.microsoft.com/office/drawing/2014/main" id="{F46C8CDD-A3C6-48E3-E68C-93A6D7376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27" y="116632"/>
            <a:ext cx="7728037" cy="5470002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46320D3-71D4-184C-71FE-95BD71D026CD}"/>
              </a:ext>
            </a:extLst>
          </p:cNvPr>
          <p:cNvSpPr/>
          <p:nvPr/>
        </p:nvSpPr>
        <p:spPr>
          <a:xfrm>
            <a:off x="7576959" y="307826"/>
            <a:ext cx="1954101" cy="6008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B6F357-7100-9533-5D12-52D82DC545E7}"/>
              </a:ext>
            </a:extLst>
          </p:cNvPr>
          <p:cNvSpPr/>
          <p:nvPr/>
        </p:nvSpPr>
        <p:spPr>
          <a:xfrm>
            <a:off x="9840416" y="2060848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" name="圖片 7" descr="一張含有 桌 的圖片&#10;&#10;自動產生的描述">
            <a:extLst>
              <a:ext uri="{FF2B5EF4-FFF2-40B4-BE49-F238E27FC236}">
                <a16:creationId xmlns:a16="http://schemas.microsoft.com/office/drawing/2014/main" id="{298D8639-2A6D-3900-6413-9F575A03E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/>
          <a:stretch/>
        </p:blipFill>
        <p:spPr>
          <a:xfrm>
            <a:off x="119336" y="4364052"/>
            <a:ext cx="6019824" cy="18012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763392-FC6B-37B1-E7C3-B6D462893C37}"/>
              </a:ext>
            </a:extLst>
          </p:cNvPr>
          <p:cNvSpPr/>
          <p:nvPr/>
        </p:nvSpPr>
        <p:spPr>
          <a:xfrm>
            <a:off x="119336" y="4364052"/>
            <a:ext cx="6019824" cy="1945268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6B757E-9F3F-AA52-BF17-BE7967231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1"/>
            <a:ext cx="4392488" cy="31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1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7ADF1ECA-6734-938C-77F2-DC52737FB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28571"/>
          <a:stretch/>
        </p:blipFill>
        <p:spPr>
          <a:xfrm>
            <a:off x="1377063" y="120921"/>
            <a:ext cx="9581894" cy="193371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334BBA-5BC4-4DFC-AA8D-85894FC68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0"/>
          <a:stretch/>
        </p:blipFill>
        <p:spPr>
          <a:xfrm>
            <a:off x="2063552" y="2226720"/>
            <a:ext cx="7784100" cy="211031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8B0ED17-F0D6-50E3-5DEB-A119973D63AC}"/>
              </a:ext>
            </a:extLst>
          </p:cNvPr>
          <p:cNvSpPr/>
          <p:nvPr/>
        </p:nvSpPr>
        <p:spPr>
          <a:xfrm>
            <a:off x="4511824" y="2253622"/>
            <a:ext cx="648072" cy="2103452"/>
          </a:xfrm>
          <a:prstGeom prst="rect">
            <a:avLst/>
          </a:prstGeom>
          <a:noFill/>
          <a:ln>
            <a:solidFill>
              <a:srgbClr val="249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982A52-043B-11B7-3ABE-110802569054}"/>
              </a:ext>
            </a:extLst>
          </p:cNvPr>
          <p:cNvSpPr txBox="1"/>
          <p:nvPr/>
        </p:nvSpPr>
        <p:spPr>
          <a:xfrm>
            <a:off x="2537974" y="476672"/>
            <a:ext cx="7324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[</a:t>
            </a:r>
            <a:r>
              <a:rPr kumimoji="1" lang="zh-TW" altLang="en-US" sz="24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原型株 </a:t>
            </a:r>
            <a:r>
              <a:rPr kumimoji="1" lang="en-US" altLang="zh-TW" sz="24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+ BA.5] </a:t>
            </a:r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次世代疫苗 做為第</a:t>
            </a:r>
            <a:r>
              <a:rPr kumimoji="1" lang="en-US" altLang="zh-TW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4</a:t>
            </a:r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劑</a:t>
            </a:r>
            <a:endParaRPr kumimoji="1" lang="en-US" altLang="zh-TW" sz="2400" dirty="0">
              <a:solidFill>
                <a:srgbClr val="0432FF"/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真的</a:t>
            </a:r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能比</a:t>
            </a:r>
            <a:r>
              <a:rPr kumimoji="1" lang="en-US" altLang="zh-TW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 [</a:t>
            </a:r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原型株疫苗</a:t>
            </a:r>
            <a:r>
              <a:rPr kumimoji="1" lang="en-US" altLang="zh-TW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]</a:t>
            </a:r>
            <a:r>
              <a:rPr kumimoji="1"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 提供明顯更好的抗體效價嗎？</a:t>
            </a:r>
          </a:p>
        </p:txBody>
      </p:sp>
      <p:pic>
        <p:nvPicPr>
          <p:cNvPr id="6" name="圖片 5" descr="一張含有 桌 的圖片&#10;&#10;自動產生的描述">
            <a:extLst>
              <a:ext uri="{FF2B5EF4-FFF2-40B4-BE49-F238E27FC236}">
                <a16:creationId xmlns:a16="http://schemas.microsoft.com/office/drawing/2014/main" id="{B617FC30-5C72-7777-F78C-DC3D14E5A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383976"/>
            <a:ext cx="7784100" cy="22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52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77380B2C-1E80-5649-B277-D984C7F9B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8" y="274638"/>
            <a:ext cx="7520234" cy="630872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DA8C4A-68D1-E744-B790-47386A285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41" y="1916832"/>
            <a:ext cx="5896783" cy="47613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6E84A8-6333-804D-975A-90EA6920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948" y="404664"/>
            <a:ext cx="5112568" cy="1143000"/>
          </a:xfrm>
        </p:spPr>
        <p:txBody>
          <a:bodyPr/>
          <a:lstStyle/>
          <a:p>
            <a:r>
              <a:rPr lang="zh-TW" altLang="en-US" sz="32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能產生對所有冠狀病毒</a:t>
            </a:r>
            <a:br>
              <a:rPr lang="en-US" altLang="zh-TW" sz="32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</a:br>
            <a:r>
              <a:rPr lang="zh-TW" altLang="en-US" sz="32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都能有效抑制的抗體</a:t>
            </a:r>
            <a:br>
              <a:rPr lang="en-US" altLang="zh-TW" sz="32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</a:br>
            <a:r>
              <a:rPr lang="zh-TW" altLang="en-US" sz="32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的通用型疫苗？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0866820-56A3-714C-9D2E-0E10F1729501}"/>
              </a:ext>
            </a:extLst>
          </p:cNvPr>
          <p:cNvCxnSpPr>
            <a:cxnSpLocks/>
          </p:cNvCxnSpPr>
          <p:nvPr/>
        </p:nvCxnSpPr>
        <p:spPr>
          <a:xfrm>
            <a:off x="551384" y="5301208"/>
            <a:ext cx="432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97CF8175-7BCB-694E-AB2A-F122D04C7FFE}"/>
              </a:ext>
            </a:extLst>
          </p:cNvPr>
          <p:cNvCxnSpPr>
            <a:cxnSpLocks/>
          </p:cNvCxnSpPr>
          <p:nvPr/>
        </p:nvCxnSpPr>
        <p:spPr>
          <a:xfrm>
            <a:off x="983432" y="5517232"/>
            <a:ext cx="47604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199F751-20DF-774D-9D6C-F90F1977629E}"/>
              </a:ext>
            </a:extLst>
          </p:cNvPr>
          <p:cNvCxnSpPr>
            <a:cxnSpLocks/>
          </p:cNvCxnSpPr>
          <p:nvPr/>
        </p:nvCxnSpPr>
        <p:spPr>
          <a:xfrm>
            <a:off x="551384" y="5733256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24534F3-9C6A-8348-ACA7-164725A1BE63}"/>
              </a:ext>
            </a:extLst>
          </p:cNvPr>
          <p:cNvCxnSpPr>
            <a:cxnSpLocks/>
          </p:cNvCxnSpPr>
          <p:nvPr/>
        </p:nvCxnSpPr>
        <p:spPr>
          <a:xfrm>
            <a:off x="858821" y="6093296"/>
            <a:ext cx="4760401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04D463F-0BD8-5440-A192-499EB024EE4D}"/>
              </a:ext>
            </a:extLst>
          </p:cNvPr>
          <p:cNvCxnSpPr>
            <a:cxnSpLocks/>
          </p:cNvCxnSpPr>
          <p:nvPr/>
        </p:nvCxnSpPr>
        <p:spPr>
          <a:xfrm>
            <a:off x="551384" y="2204864"/>
            <a:ext cx="5192449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69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標題 1">
            <a:extLst>
              <a:ext uri="{FF2B5EF4-FFF2-40B4-BE49-F238E27FC236}">
                <a16:creationId xmlns:a16="http://schemas.microsoft.com/office/drawing/2014/main" id="{4219322F-B781-FAF2-D898-98B09C6E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58540"/>
            <a:ext cx="8568952" cy="633412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solidFill>
                  <a:srgbClr val="0000FF"/>
                </a:solidFill>
              </a:rPr>
              <a:t>參與國產疫苗研發</a:t>
            </a:r>
            <a:br>
              <a:rPr lang="en-US" altLang="zh-TW" sz="3200" dirty="0">
                <a:solidFill>
                  <a:srgbClr val="0000FF"/>
                </a:solidFill>
              </a:rPr>
            </a:br>
            <a:r>
              <a:rPr lang="zh-TW" altLang="en-US" sz="3200" dirty="0">
                <a:solidFill>
                  <a:srgbClr val="0000FF"/>
                </a:solidFill>
              </a:rPr>
              <a:t>主導</a:t>
            </a:r>
            <a:r>
              <a:rPr lang="en-US" altLang="zh-TW" sz="3200" dirty="0">
                <a:solidFill>
                  <a:srgbClr val="0000FF"/>
                </a:solidFill>
              </a:rPr>
              <a:t> </a:t>
            </a:r>
            <a:r>
              <a:rPr lang="en-US" altLang="zh-TW" sz="3200" b="1" dirty="0">
                <a:solidFill>
                  <a:srgbClr val="0000FF"/>
                </a:solidFill>
              </a:rPr>
              <a:t>early phase </a:t>
            </a:r>
            <a:r>
              <a:rPr lang="en-US" altLang="zh-TW" sz="3200" dirty="0">
                <a:solidFill>
                  <a:srgbClr val="0000FF"/>
                </a:solidFill>
              </a:rPr>
              <a:t>vaccine trials </a:t>
            </a:r>
            <a:r>
              <a:rPr lang="zh-TW" altLang="en-US" sz="3200" dirty="0">
                <a:solidFill>
                  <a:srgbClr val="0000FF"/>
                </a:solidFill>
              </a:rPr>
              <a:t>的</a:t>
            </a:r>
            <a:r>
              <a:rPr lang="zh-CN" altLang="en-US" sz="3200" dirty="0">
                <a:solidFill>
                  <a:srgbClr val="0000FF"/>
                </a:solidFill>
              </a:rPr>
              <a:t>設計</a:t>
            </a:r>
            <a:r>
              <a:rPr lang="en-US" altLang="zh-CN" sz="3200" dirty="0">
                <a:solidFill>
                  <a:srgbClr val="0000FF"/>
                </a:solidFill>
              </a:rPr>
              <a:t>/</a:t>
            </a:r>
            <a:r>
              <a:rPr lang="zh-CN" altLang="en-US" sz="3200" dirty="0">
                <a:solidFill>
                  <a:srgbClr val="0000FF"/>
                </a:solidFill>
              </a:rPr>
              <a:t>規畫</a:t>
            </a:r>
            <a:r>
              <a:rPr lang="en-US" altLang="zh-CN" sz="3200" dirty="0">
                <a:solidFill>
                  <a:srgbClr val="0000FF"/>
                </a:solidFill>
              </a:rPr>
              <a:t>/</a:t>
            </a:r>
            <a:r>
              <a:rPr lang="zh-CN" altLang="en-US" sz="3200" dirty="0">
                <a:solidFill>
                  <a:srgbClr val="0000FF"/>
                </a:solidFill>
              </a:rPr>
              <a:t>執行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153602" name="內容版面配置區 2">
            <a:extLst>
              <a:ext uri="{FF2B5EF4-FFF2-40B4-BE49-F238E27FC236}">
                <a16:creationId xmlns:a16="http://schemas.microsoft.com/office/drawing/2014/main" id="{EE2B5E15-F987-8575-5ECB-94B834CD7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10009112" cy="4525962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Re-assessment for feasibility and dosage of </a:t>
            </a:r>
            <a:r>
              <a:rPr lang="en-US" altLang="zh-TW" sz="2400" b="1" dirty="0">
                <a:solidFill>
                  <a:srgbClr val="0432FF"/>
                </a:solidFill>
              </a:rPr>
              <a:t>smallpox </a:t>
            </a:r>
            <a:r>
              <a:rPr lang="en-US" altLang="zh-TW" sz="2400" b="1" dirty="0"/>
              <a:t>vaccine </a:t>
            </a:r>
            <a:r>
              <a:rPr lang="en-US" altLang="zh-TW" sz="2400" dirty="0">
                <a:solidFill>
                  <a:srgbClr val="FF0000"/>
                </a:solidFill>
              </a:rPr>
              <a:t>2003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IV</a:t>
            </a:r>
            <a:r>
              <a:rPr lang="en-US" altLang="zh-TW" sz="2400" dirty="0"/>
              <a:t>)</a:t>
            </a:r>
          </a:p>
          <a:p>
            <a:pPr eaLnBrk="1" hangingPunct="1"/>
            <a:r>
              <a:rPr lang="en-US" altLang="zh-TW" sz="2400" dirty="0">
                <a:solidFill>
                  <a:srgbClr val="0432FF"/>
                </a:solidFill>
              </a:rPr>
              <a:t>Pandemic (</a:t>
            </a:r>
            <a:r>
              <a:rPr lang="en-US" altLang="zh-TW" sz="2400" b="1" dirty="0">
                <a:solidFill>
                  <a:srgbClr val="0432FF"/>
                </a:solidFill>
              </a:rPr>
              <a:t>Pdm09) influenza </a:t>
            </a:r>
            <a:r>
              <a:rPr lang="en-US" altLang="zh-TW" sz="2400" dirty="0"/>
              <a:t>vaccine </a:t>
            </a:r>
            <a:r>
              <a:rPr lang="en-US" altLang="zh-TW" sz="2400" dirty="0">
                <a:solidFill>
                  <a:srgbClr val="FF0000"/>
                </a:solidFill>
              </a:rPr>
              <a:t>2009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IV</a:t>
            </a:r>
            <a:r>
              <a:rPr lang="en-US" altLang="zh-TW" sz="2400" dirty="0"/>
              <a:t>)</a:t>
            </a:r>
          </a:p>
          <a:p>
            <a:pPr eaLnBrk="1" hangingPunct="1"/>
            <a:r>
              <a:rPr lang="en-US" altLang="zh-TW" sz="2400" dirty="0"/>
              <a:t>H5N1 vaccine (</a:t>
            </a:r>
            <a:r>
              <a:rPr lang="en-US" altLang="zh-TW" sz="2400" dirty="0" err="1"/>
              <a:t>ProVEU</a:t>
            </a:r>
            <a:r>
              <a:rPr lang="en-US" altLang="zh-TW" sz="2400" dirty="0"/>
              <a:t>) </a:t>
            </a:r>
            <a:r>
              <a:rPr lang="en-US" altLang="zh-TW" sz="2400" dirty="0">
                <a:solidFill>
                  <a:srgbClr val="FF0000"/>
                </a:solidFill>
              </a:rPr>
              <a:t>2010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)</a:t>
            </a:r>
          </a:p>
          <a:p>
            <a:pPr eaLnBrk="1" hangingPunct="1"/>
            <a:r>
              <a:rPr lang="en-US" altLang="zh-TW" sz="2400" b="1" dirty="0">
                <a:solidFill>
                  <a:srgbClr val="0432FF"/>
                </a:solidFill>
              </a:rPr>
              <a:t>EV71 vaccine </a:t>
            </a:r>
            <a:r>
              <a:rPr lang="en-US" altLang="zh-TW" sz="2400" dirty="0"/>
              <a:t>in adults </a:t>
            </a:r>
            <a:r>
              <a:rPr lang="en-US" altLang="zh-TW" sz="2400" dirty="0">
                <a:solidFill>
                  <a:srgbClr val="FF0000"/>
                </a:solidFill>
              </a:rPr>
              <a:t>2011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)</a:t>
            </a:r>
          </a:p>
          <a:p>
            <a:pPr eaLnBrk="1" hangingPunct="1"/>
            <a:r>
              <a:rPr lang="en-US" altLang="zh-TW" sz="2400" dirty="0"/>
              <a:t>Adjuvanted intranasal influenza vaccine </a:t>
            </a:r>
            <a:r>
              <a:rPr lang="en-US" altLang="zh-TW" sz="2400" dirty="0">
                <a:solidFill>
                  <a:srgbClr val="FF0000"/>
                </a:solidFill>
              </a:rPr>
              <a:t>2012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) </a:t>
            </a:r>
          </a:p>
          <a:p>
            <a:pPr eaLnBrk="1" hangingPunct="1"/>
            <a:r>
              <a:rPr lang="en-US" altLang="zh-TW" sz="2400" dirty="0"/>
              <a:t>New adjuvanted (</a:t>
            </a:r>
            <a:r>
              <a:rPr lang="en-US" altLang="zh-TW" sz="2400" dirty="0" err="1"/>
              <a:t>HibmLT</a:t>
            </a:r>
            <a:r>
              <a:rPr lang="en-US" altLang="zh-TW" sz="2400" dirty="0"/>
              <a:t>) meningococcal vaccine </a:t>
            </a:r>
            <a:r>
              <a:rPr lang="en-US" altLang="zh-TW" sz="2400" dirty="0">
                <a:solidFill>
                  <a:srgbClr val="FF0000"/>
                </a:solidFill>
              </a:rPr>
              <a:t>2012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)</a:t>
            </a:r>
            <a:endParaRPr lang="zh-TW" altLang="zh-TW" sz="2400" dirty="0"/>
          </a:p>
          <a:p>
            <a:pPr eaLnBrk="1" hangingPunct="1"/>
            <a:r>
              <a:rPr lang="en-US" altLang="zh-TW" sz="2400" dirty="0"/>
              <a:t>MDCK-derived </a:t>
            </a:r>
            <a:r>
              <a:rPr lang="en-US" altLang="zh-TW" sz="2400" b="1" dirty="0">
                <a:solidFill>
                  <a:srgbClr val="0432FF"/>
                </a:solidFill>
              </a:rPr>
              <a:t>H5N1</a:t>
            </a:r>
            <a:r>
              <a:rPr lang="en-US" altLang="zh-TW" sz="2400" dirty="0">
                <a:solidFill>
                  <a:srgbClr val="0432FF"/>
                </a:solidFill>
              </a:rPr>
              <a:t> mock-up vaccine </a:t>
            </a:r>
            <a:r>
              <a:rPr lang="en-US" altLang="zh-TW" sz="2400" dirty="0">
                <a:solidFill>
                  <a:srgbClr val="FF0000"/>
                </a:solidFill>
              </a:rPr>
              <a:t>2014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)</a:t>
            </a:r>
            <a:endParaRPr lang="zh-TW" altLang="zh-TW" sz="2400" dirty="0"/>
          </a:p>
          <a:p>
            <a:pPr eaLnBrk="1" hangingPunct="1"/>
            <a:r>
              <a:rPr lang="en-US" altLang="zh-TW" sz="2400" dirty="0"/>
              <a:t>MDCK-derived </a:t>
            </a:r>
            <a:r>
              <a:rPr lang="en-US" altLang="zh-TW" sz="2400" b="1" dirty="0">
                <a:solidFill>
                  <a:srgbClr val="0432FF"/>
                </a:solidFill>
              </a:rPr>
              <a:t>H7N9</a:t>
            </a:r>
            <a:r>
              <a:rPr lang="en-US" altLang="zh-TW" sz="2400" dirty="0">
                <a:solidFill>
                  <a:srgbClr val="0432FF"/>
                </a:solidFill>
              </a:rPr>
              <a:t> mock-up vaccine </a:t>
            </a:r>
            <a:r>
              <a:rPr lang="en-US" altLang="zh-TW" sz="2400" dirty="0">
                <a:solidFill>
                  <a:srgbClr val="FF0000"/>
                </a:solidFill>
              </a:rPr>
              <a:t>2015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 + II</a:t>
            </a:r>
            <a:r>
              <a:rPr lang="en-US" altLang="zh-TW" sz="2400" dirty="0"/>
              <a:t>)</a:t>
            </a:r>
          </a:p>
          <a:p>
            <a:pPr eaLnBrk="1" hangingPunct="1"/>
            <a:r>
              <a:rPr lang="en-US" altLang="zh-TW" sz="2400" dirty="0"/>
              <a:t>New adjuvanted </a:t>
            </a:r>
            <a:r>
              <a:rPr lang="en-US" altLang="zh-TW" sz="2400" b="1" dirty="0">
                <a:solidFill>
                  <a:srgbClr val="0432FF"/>
                </a:solidFill>
              </a:rPr>
              <a:t>intranasal</a:t>
            </a:r>
            <a:r>
              <a:rPr lang="en-US" altLang="zh-TW" sz="2400" dirty="0">
                <a:solidFill>
                  <a:srgbClr val="0432FF"/>
                </a:solidFill>
              </a:rPr>
              <a:t> influenza vaccine </a:t>
            </a:r>
            <a:r>
              <a:rPr lang="en-US" altLang="zh-TW" sz="2400" dirty="0">
                <a:solidFill>
                  <a:srgbClr val="FF0000"/>
                </a:solidFill>
              </a:rPr>
              <a:t>2017</a:t>
            </a:r>
            <a:r>
              <a:rPr lang="en-US" altLang="zh-TW" sz="2400" dirty="0"/>
              <a:t> (phase </a:t>
            </a:r>
            <a:r>
              <a:rPr lang="en-US" altLang="zh-TW" sz="2400" dirty="0">
                <a:solidFill>
                  <a:srgbClr val="FF0000"/>
                </a:solidFill>
              </a:rPr>
              <a:t>II</a:t>
            </a:r>
            <a:r>
              <a:rPr lang="en-US" altLang="zh-TW" sz="2400" dirty="0"/>
              <a:t>)</a:t>
            </a:r>
          </a:p>
          <a:p>
            <a:pPr eaLnBrk="1" hangingPunct="1"/>
            <a:r>
              <a:rPr lang="en-US" altLang="zh-TW" sz="2400" dirty="0"/>
              <a:t>Adjuvanted </a:t>
            </a:r>
            <a:r>
              <a:rPr lang="en-US" altLang="zh-TW" sz="2400" b="1" dirty="0">
                <a:solidFill>
                  <a:srgbClr val="0432FF"/>
                </a:solidFill>
              </a:rPr>
              <a:t>SARS-CoV-2 recombinant spike protein vaccine </a:t>
            </a:r>
            <a:r>
              <a:rPr lang="en-US" altLang="zh-TW" sz="2400" dirty="0"/>
              <a:t>(phase </a:t>
            </a:r>
            <a:r>
              <a:rPr lang="en-US" altLang="zh-TW" sz="2400" dirty="0">
                <a:solidFill>
                  <a:srgbClr val="FF0000"/>
                </a:solidFill>
              </a:rPr>
              <a:t>I-II</a:t>
            </a:r>
            <a:r>
              <a:rPr lang="en-US" altLang="zh-TW" sz="2400" dirty="0"/>
              <a:t>)</a:t>
            </a:r>
            <a:endParaRPr lang="zh-TW" altLang="zh-TW" sz="2400" dirty="0"/>
          </a:p>
        </p:txBody>
      </p:sp>
      <p:pic>
        <p:nvPicPr>
          <p:cNvPr id="153603" name="Picture 5" descr="vaccination">
            <a:extLst>
              <a:ext uri="{FF2B5EF4-FFF2-40B4-BE49-F238E27FC236}">
                <a16:creationId xmlns:a16="http://schemas.microsoft.com/office/drawing/2014/main" id="{92AC8F5C-4A20-A7A1-9A73-D3638742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58" y="2276872"/>
            <a:ext cx="16922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6E52EB6-2D6A-7C88-5C3C-9EFB1330E6A8}"/>
              </a:ext>
            </a:extLst>
          </p:cNvPr>
          <p:cNvSpPr txBox="1"/>
          <p:nvPr/>
        </p:nvSpPr>
        <p:spPr>
          <a:xfrm>
            <a:off x="2495600" y="6082754"/>
            <a:ext cx="987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面對疫情，國家能有自己研發及產製疫苗的能力，非常重要！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內容版面配置區 2" descr="一張含有 文字 的圖片&#10;&#10;自動產生的描述">
            <a:extLst>
              <a:ext uri="{FF2B5EF4-FFF2-40B4-BE49-F238E27FC236}">
                <a16:creationId xmlns:a16="http://schemas.microsoft.com/office/drawing/2014/main" id="{FB3DD2EB-255F-7D44-9961-ABFE917EF8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699" y="582184"/>
            <a:ext cx="4052888" cy="1479550"/>
          </a:xfrm>
        </p:spPr>
      </p:pic>
      <p:pic>
        <p:nvPicPr>
          <p:cNvPr id="210946" name="圖片 4" descr="一張含有 個人, 室內, 地板, 團體 的圖片&#10;&#10;自動產生的描述">
            <a:extLst>
              <a:ext uri="{FF2B5EF4-FFF2-40B4-BE49-F238E27FC236}">
                <a16:creationId xmlns:a16="http://schemas.microsoft.com/office/drawing/2014/main" id="{0498D4B5-0ADB-2B41-BF77-2D9B6D2E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 b="16730"/>
          <a:stretch>
            <a:fillRect/>
          </a:stretch>
        </p:blipFill>
        <p:spPr bwMode="auto">
          <a:xfrm>
            <a:off x="1790699" y="2175876"/>
            <a:ext cx="40528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圖片 8" descr="一張含有 餐廳 的圖片&#10;&#10;自動產生的描述">
            <a:extLst>
              <a:ext uri="{FF2B5EF4-FFF2-40B4-BE49-F238E27FC236}">
                <a16:creationId xmlns:a16="http://schemas.microsoft.com/office/drawing/2014/main" id="{D02F879B-30FA-D648-84C5-5A2AF9E9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951163"/>
            <a:ext cx="372745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F48A765E-8A20-414E-945D-E7AA2011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4" y="1012826"/>
            <a:ext cx="41560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文字方塊 1">
            <a:extLst>
              <a:ext uri="{FF2B5EF4-FFF2-40B4-BE49-F238E27FC236}">
                <a16:creationId xmlns:a16="http://schemas.microsoft.com/office/drawing/2014/main" id="{172EE1DA-3B3A-BE4B-9B41-0E9DDDCF2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544512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2009</a:t>
            </a:r>
            <a:endParaRPr kumimoji="1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0950" name="文字方塊 9">
            <a:extLst>
              <a:ext uri="{FF2B5EF4-FFF2-40B4-BE49-F238E27FC236}">
                <a16:creationId xmlns:a16="http://schemas.microsoft.com/office/drawing/2014/main" id="{A2A924A1-A08F-DC44-8BB5-1C438648A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8" y="4653136"/>
            <a:ext cx="754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2021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0">
            <a:extLst>
              <a:ext uri="{FF2B5EF4-FFF2-40B4-BE49-F238E27FC236}">
                <a16:creationId xmlns:a16="http://schemas.microsoft.com/office/drawing/2014/main" id="{920F49FD-1529-F739-2391-4D345208F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3106" y="5456194"/>
            <a:ext cx="5688632" cy="81962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 fontScale="90000"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謝謝聆聽，大家多保重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F80A4D-568F-CB61-5906-3FADC20D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Back-up slides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AFE87C-A050-7E4F-BF04-CC4006FC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9070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649D99-2325-C0DD-B672-E5F5FB64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386978-B033-6A53-BA6C-4C08751AD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0"/>
          <a:stretch/>
        </p:blipFill>
        <p:spPr>
          <a:xfrm>
            <a:off x="623392" y="293450"/>
            <a:ext cx="10945216" cy="6271100"/>
          </a:xfrm>
          <a:prstGeom prst="rect">
            <a:avLst/>
          </a:prstGeom>
        </p:spPr>
      </p:pic>
      <p:cxnSp>
        <p:nvCxnSpPr>
          <p:cNvPr id="12" name="直線箭頭接點 11">
            <a:extLst>
              <a:ext uri="{FF2B5EF4-FFF2-40B4-BE49-F238E27FC236}">
                <a16:creationId xmlns:a16="http://schemas.microsoft.com/office/drawing/2014/main" id="{FE900A23-0960-F884-923C-59F6F512D3C5}"/>
              </a:ext>
            </a:extLst>
          </p:cNvPr>
          <p:cNvCxnSpPr>
            <a:cxnSpLocks/>
          </p:cNvCxnSpPr>
          <p:nvPr/>
        </p:nvCxnSpPr>
        <p:spPr>
          <a:xfrm flipV="1">
            <a:off x="5735960" y="3573016"/>
            <a:ext cx="50405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E467C17-F8ED-1912-1C2C-08D892D93F8A}"/>
              </a:ext>
            </a:extLst>
          </p:cNvPr>
          <p:cNvSpPr txBox="1"/>
          <p:nvPr/>
        </p:nvSpPr>
        <p:spPr>
          <a:xfrm>
            <a:off x="5497886" y="409855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140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9DA802C-3A81-BCDF-B10C-FB4C986B671B}"/>
              </a:ext>
            </a:extLst>
          </p:cNvPr>
          <p:cNvSpPr txBox="1"/>
          <p:nvPr/>
        </p:nvSpPr>
        <p:spPr>
          <a:xfrm>
            <a:off x="6001942" y="3284984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492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F837BAC0-686F-6B75-5315-EC72B9E9E723}"/>
              </a:ext>
            </a:extLst>
          </p:cNvPr>
          <p:cNvCxnSpPr>
            <a:cxnSpLocks/>
          </p:cNvCxnSpPr>
          <p:nvPr/>
        </p:nvCxnSpPr>
        <p:spPr>
          <a:xfrm flipV="1">
            <a:off x="7104112" y="3356992"/>
            <a:ext cx="504056" cy="838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2461086-36E6-5486-7463-A8D854539207}"/>
              </a:ext>
            </a:extLst>
          </p:cNvPr>
          <p:cNvSpPr txBox="1"/>
          <p:nvPr/>
        </p:nvSpPr>
        <p:spPr>
          <a:xfrm>
            <a:off x="6852445" y="4170566"/>
            <a:ext cx="514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116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4A7C11C-3797-F82E-A12A-A518AE634F22}"/>
              </a:ext>
            </a:extLst>
          </p:cNvPr>
          <p:cNvSpPr txBox="1"/>
          <p:nvPr/>
        </p:nvSpPr>
        <p:spPr>
          <a:xfrm>
            <a:off x="7326506" y="3086544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727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94402D2-F2EB-DBE7-60DF-0C03A5EF2078}"/>
              </a:ext>
            </a:extLst>
          </p:cNvPr>
          <p:cNvSpPr txBox="1"/>
          <p:nvPr/>
        </p:nvSpPr>
        <p:spPr>
          <a:xfrm>
            <a:off x="10352625" y="214928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2337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C034C76-57BD-0C4F-8519-E2F6F2445884}"/>
              </a:ext>
            </a:extLst>
          </p:cNvPr>
          <p:cNvSpPr txBox="1"/>
          <p:nvPr/>
        </p:nvSpPr>
        <p:spPr>
          <a:xfrm>
            <a:off x="9962382" y="330647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719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5BDABAC-ADFE-F8DE-B0E7-1578F044E4E7}"/>
              </a:ext>
            </a:extLst>
          </p:cNvPr>
          <p:cNvSpPr txBox="1"/>
          <p:nvPr/>
        </p:nvSpPr>
        <p:spPr>
          <a:xfrm>
            <a:off x="8555641" y="337550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609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4372635-CE16-1384-7996-874C44D57108}"/>
              </a:ext>
            </a:extLst>
          </p:cNvPr>
          <p:cNvSpPr txBox="1"/>
          <p:nvPr/>
        </p:nvSpPr>
        <p:spPr>
          <a:xfrm>
            <a:off x="8984473" y="256490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1271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7" name="直線箭頭接點 36">
            <a:extLst>
              <a:ext uri="{FF2B5EF4-FFF2-40B4-BE49-F238E27FC236}">
                <a16:creationId xmlns:a16="http://schemas.microsoft.com/office/drawing/2014/main" id="{CAA588C7-1517-F490-A547-CE53AD4D748E}"/>
              </a:ext>
            </a:extLst>
          </p:cNvPr>
          <p:cNvCxnSpPr>
            <a:cxnSpLocks/>
          </p:cNvCxnSpPr>
          <p:nvPr/>
        </p:nvCxnSpPr>
        <p:spPr>
          <a:xfrm flipV="1">
            <a:off x="10200456" y="2487836"/>
            <a:ext cx="504056" cy="838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箭頭接點 37">
            <a:extLst>
              <a:ext uri="{FF2B5EF4-FFF2-40B4-BE49-F238E27FC236}">
                <a16:creationId xmlns:a16="http://schemas.microsoft.com/office/drawing/2014/main" id="{5F14CB3A-7E56-90FC-7C52-54551F846E6E}"/>
              </a:ext>
            </a:extLst>
          </p:cNvPr>
          <p:cNvCxnSpPr>
            <a:cxnSpLocks/>
          </p:cNvCxnSpPr>
          <p:nvPr/>
        </p:nvCxnSpPr>
        <p:spPr>
          <a:xfrm flipV="1">
            <a:off x="8825611" y="2890646"/>
            <a:ext cx="478821" cy="5383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3656E884-90EB-92FB-B9F3-94E834B9F60B}"/>
              </a:ext>
            </a:extLst>
          </p:cNvPr>
          <p:cNvSpPr txBox="1"/>
          <p:nvPr/>
        </p:nvSpPr>
        <p:spPr>
          <a:xfrm>
            <a:off x="7525255" y="43510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BA.4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/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BA.5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27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10">
            <a:extLst>
              <a:ext uri="{FF2B5EF4-FFF2-40B4-BE49-F238E27FC236}">
                <a16:creationId xmlns:a16="http://schemas.microsoft.com/office/drawing/2014/main" id="{0D94BD85-286C-5A4E-8E0F-332DFCA46F2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442370" name="Date Placeholder 3">
            <a:extLst>
              <a:ext uri="{FF2B5EF4-FFF2-40B4-BE49-F238E27FC236}">
                <a16:creationId xmlns:a16="http://schemas.microsoft.com/office/drawing/2014/main" id="{24041BFA-551D-C944-AD9B-FF08F16AB22D}"/>
              </a:ext>
            </a:extLst>
          </p:cNvPr>
          <p:cNvSpPr>
            <a:spLocks noGrp="1" noChangeArrowheads="1"/>
          </p:cNvSpPr>
          <p:nvPr>
            <p:ph type="dt" sz="quarter" idx="10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Date of download:  11/23/2020</a:t>
            </a:r>
          </a:p>
        </p:txBody>
      </p:sp>
      <p:sp>
        <p:nvSpPr>
          <p:cNvPr id="442371" name="Footer Placeholder 4">
            <a:extLst>
              <a:ext uri="{FF2B5EF4-FFF2-40B4-BE49-F238E27FC236}">
                <a16:creationId xmlns:a16="http://schemas.microsoft.com/office/drawing/2014/main" id="{02148D29-D644-C64C-B9B4-BFBACCF2D97C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 bwMode="auto">
          <a:xfrm>
            <a:off x="4495800" y="6223000"/>
            <a:ext cx="3200400" cy="63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</a:rPr>
              <a:t>Copyright 2020 American Medical Association. All Rights Reserved.</a:t>
            </a:r>
          </a:p>
        </p:txBody>
      </p:sp>
      <p:sp>
        <p:nvSpPr>
          <p:cNvPr id="442372" name="Text Placeholder 2">
            <a:extLst>
              <a:ext uri="{FF2B5EF4-FFF2-40B4-BE49-F238E27FC236}">
                <a16:creationId xmlns:a16="http://schemas.microsoft.com/office/drawing/2014/main" id="{CB29E0B1-6878-724D-B1BE-D1CA483FE3A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692151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 panose="020B0604020202020204" pitchFamily="34" charset="0"/>
                <a:cs typeface="Helvetica" pitchFamily="2" charset="0"/>
                <a:sym typeface="Wingdings" pitchFamily="2" charset="2"/>
              </a:rPr>
              <a:t>From: </a:t>
            </a:r>
            <a:r>
              <a:rPr kumimoji="0" lang="en-US" altLang="zh-TW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 panose="020B0604020202020204" pitchFamily="34" charset="0"/>
                <a:cs typeface="Helvetica" pitchFamily="2" charset="0"/>
                <a:sym typeface="Wingdings" pitchFamily="2" charset="2"/>
              </a:rPr>
              <a:t>Herd Immunity and Implications for SARS-CoV-2 Control</a:t>
            </a:r>
          </a:p>
        </p:txBody>
      </p:sp>
      <p:cxnSp>
        <p:nvCxnSpPr>
          <p:cNvPr id="442373" name="Straight Connector 8">
            <a:extLst>
              <a:ext uri="{FF2B5EF4-FFF2-40B4-BE49-F238E27FC236}">
                <a16:creationId xmlns:a16="http://schemas.microsoft.com/office/drawing/2014/main" id="{2B2A8758-57A3-B84D-8CA4-D3EFE84DE67E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5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2374" name="Text Placeholder 2">
            <a:extLst>
              <a:ext uri="{FF2B5EF4-FFF2-40B4-BE49-F238E27FC236}">
                <a16:creationId xmlns:a16="http://schemas.microsoft.com/office/drawing/2014/main" id="{3CFE4102-C7C7-DE43-8CDE-9CC4A2DE3E6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00951" y="219075"/>
            <a:ext cx="28797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 panose="020B0604020202020204" pitchFamily="34" charset="0"/>
                <a:cs typeface="Helvetica" pitchFamily="2" charset="0"/>
                <a:sym typeface="Wingdings" pitchFamily="2" charset="2"/>
              </a:rPr>
              <a:t>Published online  October 19, 2020. doi:10.1001/jama.2020.20892</a:t>
            </a:r>
          </a:p>
        </p:txBody>
      </p:sp>
      <p:cxnSp>
        <p:nvCxnSpPr>
          <p:cNvPr id="442375" name="Straight Connector 5">
            <a:extLst>
              <a:ext uri="{FF2B5EF4-FFF2-40B4-BE49-F238E27FC236}">
                <a16:creationId xmlns:a16="http://schemas.microsoft.com/office/drawing/2014/main" id="{4E057DAA-80C9-B740-BC54-423FDD0D3843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1524000" y="666751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2376" name="Picture 18">
            <a:extLst>
              <a:ext uri="{FF2B5EF4-FFF2-40B4-BE49-F238E27FC236}">
                <a16:creationId xmlns:a16="http://schemas.microsoft.com/office/drawing/2014/main" id="{2A3B9E9A-A0FC-2244-80F7-864B86E92FEA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016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7" name="New picture">
            <a:extLst>
              <a:ext uri="{FF2B5EF4-FFF2-40B4-BE49-F238E27FC236}">
                <a16:creationId xmlns:a16="http://schemas.microsoft.com/office/drawing/2014/main" id="{C1293FFA-5BD5-504B-BF4C-1A7B0E59C70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08164"/>
            <a:ext cx="8640763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5B09C9C-3EBA-444A-A840-9DD69D650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9" y="892175"/>
            <a:ext cx="84433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台灣要藉由施打疫苗來達到對新冠病毒的群體免疫，</a:t>
            </a:r>
            <a:endParaRPr kumimoji="1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約需</a:t>
            </a:r>
            <a:r>
              <a:rPr kumimoji="1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2360</a:t>
            </a:r>
            <a:r>
              <a: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萬</a:t>
            </a:r>
            <a:r>
              <a:rPr kumimoji="1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 x 0.65 x 2 </a:t>
            </a:r>
            <a:r>
              <a:rPr kumimoji="1" lang="en-US" altLang="zh-TW" sz="2800" b="1" i="0" u="sng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~</a:t>
            </a:r>
            <a:r>
              <a:rPr kumimoji="1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 3000</a:t>
            </a:r>
            <a:r>
              <a: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萬劑疫苗</a:t>
            </a:r>
            <a:r>
              <a:rPr kumimoji="1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 </a:t>
            </a:r>
            <a:endParaRPr kumimoji="1" lang="zh-TW" altLang="en-US" sz="2800" b="1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044" y="3707668"/>
            <a:ext cx="5612683" cy="29263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267" y="2142640"/>
            <a:ext cx="2892136" cy="1401528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</p:spPr>
      </p:pic>
      <p:sp>
        <p:nvSpPr>
          <p:cNvPr id="3" name="矩形 2"/>
          <p:cNvSpPr/>
          <p:nvPr/>
        </p:nvSpPr>
        <p:spPr bwMode="auto">
          <a:xfrm>
            <a:off x="319543" y="254160"/>
            <a:ext cx="11808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600" b="1" spc="150" dirty="0">
                <a:latin typeface="+mj-lt"/>
                <a:ea typeface="Yu Gothic UI Semibold" panose="020B0700000000000000" pitchFamily="34" charset="-128"/>
                <a:cs typeface="Arial" panose="020B0604020202020204" pitchFamily="34" charset="0"/>
              </a:rPr>
              <a:t>Review of</a:t>
            </a:r>
            <a:r>
              <a:rPr lang="zh-TW" altLang="en-US" sz="3600" b="1" spc="150" dirty="0">
                <a:latin typeface="+mj-lt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zh-TW" sz="3600" b="1" spc="150" dirty="0">
                <a:latin typeface="+mj-lt"/>
                <a:ea typeface="Yu Gothic UI Semibold" panose="020B0700000000000000" pitchFamily="34" charset="-128"/>
                <a:cs typeface="Arial" panose="020B0604020202020204" pitchFamily="34" charset="0"/>
              </a:rPr>
              <a:t>VICP meeting reports</a:t>
            </a:r>
            <a:endParaRPr lang="zh-TW" altLang="en-US" sz="3600" b="1" spc="150" dirty="0">
              <a:latin typeface="+mj-lt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14934" y="3099320"/>
            <a:ext cx="2963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Yu Gothic" panose="020B0400000000000000" pitchFamily="34" charset="-128"/>
                <a:ea typeface="Yu Gothic" panose="020B0400000000000000" pitchFamily="34" charset="-128"/>
                <a:hlinkClick r:id="rId4"/>
              </a:rPr>
              <a:t>VICP</a:t>
            </a:r>
            <a:r>
              <a:rPr lang="zh-TW" altLang="en-US" sz="1400" dirty="0">
                <a:latin typeface="Yu Gothic" panose="020B0400000000000000" pitchFamily="34" charset="-128"/>
                <a:ea typeface="Yu Gothic" panose="020B0400000000000000" pitchFamily="34" charset="-128"/>
                <a:hlinkClick r:id="rId4"/>
              </a:rPr>
              <a:t>審議小組會議紀錄</a:t>
            </a:r>
            <a:endParaRPr lang="en-US" altLang="zh-TW" sz="1400" dirty="0">
              <a:latin typeface="Yu Gothic" panose="020B0400000000000000" pitchFamily="34" charset="-128"/>
              <a:ea typeface="Yu Gothic" panose="020B0400000000000000" pitchFamily="34" charset="-128"/>
              <a:hlinkClick r:id="rId4"/>
            </a:endParaRPr>
          </a:p>
          <a:p>
            <a:r>
              <a:rPr lang="zh-TW" altLang="en-US" sz="1400" dirty="0">
                <a:latin typeface="Yu Gothic" panose="020B0400000000000000" pitchFamily="34" charset="-128"/>
                <a:ea typeface="Yu Gothic" panose="020B0400000000000000" pitchFamily="34" charset="-128"/>
                <a:hlinkClick r:id="rId4"/>
              </a:rPr>
              <a:t>衛生福利部疾病管制署 </a:t>
            </a:r>
            <a:r>
              <a:rPr lang="en-US" altLang="zh-TW" sz="1400" dirty="0">
                <a:latin typeface="Yu Gothic" panose="020B0400000000000000" pitchFamily="34" charset="-128"/>
                <a:ea typeface="Yu Gothic" panose="020B0400000000000000" pitchFamily="34" charset="-128"/>
                <a:hlinkClick r:id="rId4"/>
              </a:rPr>
              <a:t>(cdc.gov.tw)</a:t>
            </a:r>
            <a:endParaRPr lang="zh-TW" altLang="en-US" sz="1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767851" y="6073619"/>
            <a:ext cx="1225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(=</a:t>
            </a:r>
            <a:r>
              <a:rPr lang="zh-TW" altLang="en-US" sz="1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皮膚癢</a:t>
            </a:r>
            <a:r>
              <a:rPr lang="en-US" altLang="zh-TW" sz="1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zh-TW" altLang="en-US" sz="1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紅疹</a:t>
            </a:r>
            <a:r>
              <a:rPr lang="en-US" altLang="zh-TW" sz="1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endParaRPr lang="en-US" altLang="zh-TW" sz="1200" spc="150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19543" y="4500154"/>
            <a:ext cx="5539148" cy="2103686"/>
            <a:chOff x="0" y="0"/>
            <a:chExt cx="6102001" cy="2271091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5"/>
            <a:srcRect r="656" b="53604"/>
            <a:stretch/>
          </p:blipFill>
          <p:spPr>
            <a:xfrm>
              <a:off x="0" y="0"/>
              <a:ext cx="6102001" cy="1767839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5"/>
            <a:srcRect t="85652" r="656"/>
            <a:stretch/>
          </p:blipFill>
          <p:spPr>
            <a:xfrm>
              <a:off x="0" y="1724347"/>
              <a:ext cx="6102001" cy="546744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4454427" y="6380340"/>
            <a:ext cx="333103" cy="2169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817217" y="6367278"/>
            <a:ext cx="333103" cy="2169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E1BAC081-8FAF-B349-1C7D-084540932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/>
          <a:stretch/>
        </p:blipFill>
        <p:spPr>
          <a:xfrm>
            <a:off x="1199456" y="900491"/>
            <a:ext cx="2664296" cy="36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2B090C3-02B5-6E62-AAE4-1ABF2BD8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09815"/>
            <a:ext cx="9001000" cy="67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圖片 2">
            <a:extLst>
              <a:ext uri="{FF2B5EF4-FFF2-40B4-BE49-F238E27FC236}">
                <a16:creationId xmlns:a16="http://schemas.microsoft.com/office/drawing/2014/main" id="{32A10305-22B4-284D-B239-122DF1F7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20863"/>
            <a:ext cx="8856663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6" name="圖片 4">
            <a:extLst>
              <a:ext uri="{FF2B5EF4-FFF2-40B4-BE49-F238E27FC236}">
                <a16:creationId xmlns:a16="http://schemas.microsoft.com/office/drawing/2014/main" id="{F9A402BB-B3FC-9E49-8D42-84B713E1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6214"/>
            <a:ext cx="56737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7" name="圖片 6">
            <a:extLst>
              <a:ext uri="{FF2B5EF4-FFF2-40B4-BE49-F238E27FC236}">
                <a16:creationId xmlns:a16="http://schemas.microsoft.com/office/drawing/2014/main" id="{55AB4E83-64D5-534D-96A0-F37FE9C6D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919163"/>
            <a:ext cx="266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id="{A4717B37-3985-B641-A8AF-EBDC8768F6D7}"/>
              </a:ext>
            </a:extLst>
          </p:cNvPr>
          <p:cNvSpPr/>
          <p:nvPr/>
        </p:nvSpPr>
        <p:spPr>
          <a:xfrm>
            <a:off x="5735639" y="6092826"/>
            <a:ext cx="647700" cy="288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6E2446A9-DACB-EE49-894A-978E306087C2}"/>
              </a:ext>
            </a:extLst>
          </p:cNvPr>
          <p:cNvSpPr/>
          <p:nvPr/>
        </p:nvSpPr>
        <p:spPr>
          <a:xfrm>
            <a:off x="8975726" y="3357564"/>
            <a:ext cx="865188" cy="5032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6BEDA3-D423-6C4E-89D3-A444823F1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46"/>
          <a:stretch/>
        </p:blipFill>
        <p:spPr bwMode="auto">
          <a:xfrm>
            <a:off x="8577264" y="185206"/>
            <a:ext cx="2527300" cy="24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5EF8F30-2682-914F-AC8F-75017C131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993" y="4581128"/>
            <a:ext cx="40318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中間必然有許多跳過或</a:t>
            </a:r>
            <a:endParaRPr lang="en-US" altLang="zh-TW" sz="200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省略的步驟：</a:t>
            </a:r>
            <a:endParaRPr lang="en-US" altLang="zh-TW" sz="200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各國面對疫情做出各自必要的妥協</a:t>
            </a:r>
            <a:endParaRPr lang="en-US" altLang="zh-TW" sz="200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及緊急授權</a:t>
            </a:r>
          </a:p>
        </p:txBody>
      </p:sp>
      <p:sp>
        <p:nvSpPr>
          <p:cNvPr id="272392" name="文字方塊 1">
            <a:extLst>
              <a:ext uri="{FF2B5EF4-FFF2-40B4-BE49-F238E27FC236}">
                <a16:creationId xmlns:a16="http://schemas.microsoft.com/office/drawing/2014/main" id="{85D9BE2B-2D1F-8B46-945A-739EBD4D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789" y="4149080"/>
            <a:ext cx="3954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很多非典型非常規的例外！</a:t>
            </a:r>
          </a:p>
        </p:txBody>
      </p:sp>
      <p:sp>
        <p:nvSpPr>
          <p:cNvPr id="272393" name="文字方塊 3">
            <a:extLst>
              <a:ext uri="{FF2B5EF4-FFF2-40B4-BE49-F238E27FC236}">
                <a16:creationId xmlns:a16="http://schemas.microsoft.com/office/drawing/2014/main" id="{D5E146F2-114F-1249-BAD5-AE386E47F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90" y="4140201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一邊打仗一邊研發製造武器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E17A70E-915B-CF9A-E7E2-D1C261304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9" y="18580"/>
            <a:ext cx="9097721" cy="683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56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E429E44-E637-8FD9-96A5-843FC8D57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01080"/>
            <a:ext cx="8856984" cy="665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8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62BC6105-4A81-659E-3BC3-6D252A9B5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6632"/>
            <a:ext cx="10441160" cy="66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94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C5DEE743-A68E-F27A-AB7D-96EA9209F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3131"/>
            <a:ext cx="10297144" cy="66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06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96F527-A21E-1F8C-0E57-8E65D687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D4ED5F-D663-64C1-F022-C5A7FFA01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32A3E7D8-868D-F345-D9AE-23FBF1C84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84191"/>
            <a:ext cx="6482036" cy="186349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F7F349-D9A0-F6DA-097E-AC79AC6C9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5500826" y="3092614"/>
            <a:ext cx="6571838" cy="3144698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6E71F3E8-B7D0-9BC0-B335-DA28A372F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8" y="2382622"/>
            <a:ext cx="5345656" cy="165253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27433BA-5F96-2728-4D23-B5F9CF2D6E0A}"/>
              </a:ext>
            </a:extLst>
          </p:cNvPr>
          <p:cNvSpPr txBox="1"/>
          <p:nvPr/>
        </p:nvSpPr>
        <p:spPr>
          <a:xfrm>
            <a:off x="407368" y="1825625"/>
            <a:ext cx="151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16 Sep 2022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B1BB0F5-CC99-EE4A-0ED2-281B88EB7EAB}"/>
              </a:ext>
            </a:extLst>
          </p:cNvPr>
          <p:cNvCxnSpPr/>
          <p:nvPr/>
        </p:nvCxnSpPr>
        <p:spPr>
          <a:xfrm>
            <a:off x="5519936" y="6237312"/>
            <a:ext cx="6480720" cy="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32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C96662AB-2ECD-60CC-1559-5D00C2F4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7978"/>
            <a:ext cx="6092774" cy="40331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A05638C-6132-140C-ABAC-50F5AAD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DD6E668-8B15-D5B7-5BB7-FF7235ABF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964483"/>
            <a:ext cx="7040709" cy="3528392"/>
          </a:xfrm>
        </p:spPr>
      </p:pic>
    </p:spTree>
    <p:extLst>
      <p:ext uri="{BB962C8B-B14F-4D97-AF65-F5344CB8AC3E}">
        <p14:creationId xmlns:p14="http://schemas.microsoft.com/office/powerpoint/2010/main" val="463421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7CCD5B-CA1D-6C38-2D95-F11B8415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 descr="一張含有 桌 的圖片&#10;&#10;自動產生的描述">
            <a:extLst>
              <a:ext uri="{FF2B5EF4-FFF2-40B4-BE49-F238E27FC236}">
                <a16:creationId xmlns:a16="http://schemas.microsoft.com/office/drawing/2014/main" id="{BE08250F-82FC-7AE0-D882-FEE825EFC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72" y="277251"/>
            <a:ext cx="5900909" cy="6215624"/>
          </a:xfr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FB4098A0-BF09-D70E-7841-3AC6889E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" y="116632"/>
            <a:ext cx="4077885" cy="38821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6E715CC-12C0-1AEF-8A60-ADB1A66967FD}"/>
              </a:ext>
            </a:extLst>
          </p:cNvPr>
          <p:cNvSpPr/>
          <p:nvPr/>
        </p:nvSpPr>
        <p:spPr>
          <a:xfrm>
            <a:off x="6506344" y="3789040"/>
            <a:ext cx="5134272" cy="2703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 descr="一張含有 文字, 收據 的圖片&#10;&#10;自動產生的描述">
            <a:extLst>
              <a:ext uri="{FF2B5EF4-FFF2-40B4-BE49-F238E27FC236}">
                <a16:creationId xmlns:a16="http://schemas.microsoft.com/office/drawing/2014/main" id="{0610A9BA-E385-0AFC-1552-2948DD66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3" y="3501008"/>
            <a:ext cx="427279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73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標題 1">
            <a:extLst>
              <a:ext uri="{FF2B5EF4-FFF2-40B4-BE49-F238E27FC236}">
                <a16:creationId xmlns:a16="http://schemas.microsoft.com/office/drawing/2014/main" id="{0671BC05-F725-2E4A-B7C2-EE0A7B26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88" y="152400"/>
            <a:ext cx="8758237" cy="623888"/>
          </a:xfrm>
        </p:spPr>
        <p:txBody>
          <a:bodyPr/>
          <a:lstStyle/>
          <a:p>
            <a:pPr algn="l"/>
            <a:r>
              <a:rPr lang="en-US" altLang="zh-TW" sz="28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Protein-based vaccine (e.g. Novavax, Medigen, UBP)</a:t>
            </a:r>
            <a:endParaRPr lang="zh-TW" altLang="en-US" sz="280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內容版面配置區 5" descr="一張含有 時鐘 的圖片&#10;&#10;自動產生的描述">
            <a:extLst>
              <a:ext uri="{FF2B5EF4-FFF2-40B4-BE49-F238E27FC236}">
                <a16:creationId xmlns:a16="http://schemas.microsoft.com/office/drawing/2014/main" id="{A40EDAEE-390A-104E-BBD2-31DFE509C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30122" y="792163"/>
            <a:ext cx="6094071" cy="232799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BF8B0548-6125-6048-98C6-1276CE40D20F}"/>
              </a:ext>
            </a:extLst>
          </p:cNvPr>
          <p:cNvSpPr/>
          <p:nvPr/>
        </p:nvSpPr>
        <p:spPr>
          <a:xfrm>
            <a:off x="4754565" y="760414"/>
            <a:ext cx="2014537" cy="2359025"/>
          </a:xfrm>
          <a:prstGeom prst="roundRect">
            <a:avLst/>
          </a:prstGeom>
          <a:noFill/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8970120-4775-7A4A-B015-9DEEC1DC0737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3213101"/>
          <a:ext cx="4375150" cy="338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Recombinant protein vaccines</a:t>
                      </a:r>
                    </a:p>
                  </a:txBody>
                  <a:tcPr marL="68580" marR="68580" marT="34292" marB="34292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b="0" dirty="0">
                        <a:solidFill>
                          <a:schemeClr val="tx1"/>
                        </a:solidFill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Pros</a:t>
                      </a:r>
                    </a:p>
                  </a:txBody>
                  <a:tcPr marL="68580" marR="68580" marT="34292" marB="34292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Cons</a:t>
                      </a:r>
                    </a:p>
                  </a:txBody>
                  <a:tcPr marL="68580" marR="68580" marT="34292" marB="34292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28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No live virus needs to be handled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Have been licensed and long-term experience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Convenient transfer and storage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Can use adjuvants to increase and polarize  immunogenicity</a:t>
                      </a:r>
                    </a:p>
                  </a:txBody>
                  <a:tcPr marL="68580" marR="68580" marT="34292" marB="34292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need high yields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b="0" baseline="0" dirty="0">
                        <a:solidFill>
                          <a:schemeClr val="tx1"/>
                        </a:solidFill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antigen and/or</a:t>
                      </a:r>
                      <a:r>
                        <a:rPr lang="en-US" sz="1600" b="0" baseline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epitope integrity needs to be</a:t>
                      </a:r>
                      <a:r>
                        <a:rPr lang="en-US" sz="1600" b="0" baseline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 c</a:t>
                      </a:r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onfirmed</a:t>
                      </a:r>
                    </a:p>
                  </a:txBody>
                  <a:tcPr marL="68580" marR="68580" marT="34292" marB="34292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圓角矩形 1">
            <a:extLst>
              <a:ext uri="{FF2B5EF4-FFF2-40B4-BE49-F238E27FC236}">
                <a16:creationId xmlns:a16="http://schemas.microsoft.com/office/drawing/2014/main" id="{A4CAA37E-4169-DB48-9881-A903FE041904}"/>
              </a:ext>
            </a:extLst>
          </p:cNvPr>
          <p:cNvSpPr/>
          <p:nvPr/>
        </p:nvSpPr>
        <p:spPr>
          <a:xfrm>
            <a:off x="6959601" y="2420940"/>
            <a:ext cx="3400425" cy="4365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上彎箭號 2">
            <a:extLst>
              <a:ext uri="{FF2B5EF4-FFF2-40B4-BE49-F238E27FC236}">
                <a16:creationId xmlns:a16="http://schemas.microsoft.com/office/drawing/2014/main" id="{6E02295B-C4FB-4F43-A282-F4815A3B739D}"/>
              </a:ext>
            </a:extLst>
          </p:cNvPr>
          <p:cNvSpPr/>
          <p:nvPr/>
        </p:nvSpPr>
        <p:spPr>
          <a:xfrm>
            <a:off x="5880101" y="2579689"/>
            <a:ext cx="817563" cy="2505075"/>
          </a:xfrm>
          <a:prstGeom prst="bentUpArrow">
            <a:avLst>
              <a:gd name="adj1" fmla="val 1192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7035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6D0CF69-71DA-9447-B434-D3A7535A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767013"/>
            <a:ext cx="32004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5E43967E-8F12-A240-A317-B15E9E409952}"/>
              </a:ext>
            </a:extLst>
          </p:cNvPr>
          <p:cNvCxnSpPr/>
          <p:nvPr/>
        </p:nvCxnSpPr>
        <p:spPr>
          <a:xfrm flipH="1">
            <a:off x="3287713" y="3716339"/>
            <a:ext cx="146685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5D9F226D-9BD0-9F4D-9345-E8774FC428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1" y="414340"/>
            <a:ext cx="4689475" cy="4670425"/>
          </a:xfrm>
        </p:spPr>
      </p:pic>
      <p:pic>
        <p:nvPicPr>
          <p:cNvPr id="271362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3EC9905-BD26-574E-9F12-1659426C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405064"/>
            <a:ext cx="43180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3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A29B06D6-1020-9E43-B3CB-E3247DD1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1" y="5589589"/>
            <a:ext cx="3170239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4E67701-BB89-2F4A-8449-40D4D50C38FF}"/>
              </a:ext>
            </a:extLst>
          </p:cNvPr>
          <p:cNvSpPr/>
          <p:nvPr/>
        </p:nvSpPr>
        <p:spPr>
          <a:xfrm>
            <a:off x="1765300" y="6092826"/>
            <a:ext cx="3106739" cy="560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1365" name="文字方塊 1">
            <a:extLst>
              <a:ext uri="{FF2B5EF4-FFF2-40B4-BE49-F238E27FC236}">
                <a16:creationId xmlns:a16="http://schemas.microsoft.com/office/drawing/2014/main" id="{B8FDF846-6867-8E46-91B8-4FA184027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333376"/>
            <a:ext cx="39608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432FF"/>
                </a:solidFill>
                <a:latin typeface="Arial" panose="020B0604020202020204" pitchFamily="34" charset="0"/>
              </a:rPr>
              <a:t>Inactivated virus vaccine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panose="020B0604020202020204" pitchFamily="34" charset="0"/>
              </a:rPr>
              <a:t>(</a:t>
            </a:r>
            <a:r>
              <a:rPr lang="zh-TW" altLang="en-US" sz="2400">
                <a:latin typeface="Arial" panose="020B0604020202020204" pitchFamily="34" charset="0"/>
              </a:rPr>
              <a:t>去活化；滅活</a:t>
            </a:r>
            <a:r>
              <a:rPr lang="en-US" altLang="zh-TW" sz="240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latin typeface="Arial" panose="020B0604020202020204" pitchFamily="34" charset="0"/>
              </a:rPr>
              <a:t>科興疫苗</a:t>
            </a:r>
            <a:r>
              <a:rPr lang="en-US" altLang="zh-TW" sz="240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panose="020B0604020202020204" pitchFamily="34" charset="0"/>
              </a:rPr>
              <a:t>(CoronaVac, from SinoVac)</a:t>
            </a:r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088DE5-1065-4444-B640-587548781B84}"/>
              </a:ext>
            </a:extLst>
          </p:cNvPr>
          <p:cNvSpPr/>
          <p:nvPr/>
        </p:nvSpPr>
        <p:spPr>
          <a:xfrm>
            <a:off x="6275389" y="4868864"/>
            <a:ext cx="4284663" cy="72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標題 1">
            <a:extLst>
              <a:ext uri="{FF2B5EF4-FFF2-40B4-BE49-F238E27FC236}">
                <a16:creationId xmlns:a16="http://schemas.microsoft.com/office/drawing/2014/main" id="{C7B52EBF-3C80-DC44-8011-2F4C6EA1B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76251"/>
            <a:ext cx="8229600" cy="635000"/>
          </a:xfrm>
        </p:spPr>
        <p:txBody>
          <a:bodyPr/>
          <a:lstStyle/>
          <a:p>
            <a:r>
              <a:rPr lang="en-US" altLang="zh-TW" sz="4000">
                <a:solidFill>
                  <a:srgbClr val="0432FF"/>
                </a:solidFill>
              </a:rPr>
              <a:t>Consensus on Immunobridging </a:t>
            </a:r>
            <a:endParaRPr lang="zh-TW" altLang="en-US" sz="4000">
              <a:solidFill>
                <a:srgbClr val="0432FF"/>
              </a:solidFill>
            </a:endParaRPr>
          </a:p>
        </p:txBody>
      </p:sp>
      <p:pic>
        <p:nvPicPr>
          <p:cNvPr id="308226" name="內容版面配置區 4" descr="一張含有 文字, 個人 的圖片&#10;&#10;自動產生的描述">
            <a:extLst>
              <a:ext uri="{FF2B5EF4-FFF2-40B4-BE49-F238E27FC236}">
                <a16:creationId xmlns:a16="http://schemas.microsoft.com/office/drawing/2014/main" id="{3D3619CE-D503-A947-9928-F0D704CD7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7" y="1576389"/>
            <a:ext cx="3168651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7" name="內容版面配置區 11" descr="一張含有 文字 的圖片&#10;&#10;自動產生的描述">
            <a:extLst>
              <a:ext uri="{FF2B5EF4-FFF2-40B4-BE49-F238E27FC236}">
                <a16:creationId xmlns:a16="http://schemas.microsoft.com/office/drawing/2014/main" id="{E62395E6-AE20-264C-98DA-2DE63DC6E0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7"/>
          <a:stretch>
            <a:fillRect/>
          </a:stretch>
        </p:blipFill>
        <p:spPr>
          <a:xfrm>
            <a:off x="2089151" y="2771775"/>
            <a:ext cx="3430588" cy="3536951"/>
          </a:xfrm>
        </p:spPr>
      </p:pic>
      <p:pic>
        <p:nvPicPr>
          <p:cNvPr id="308228" name="內容版面配置區 11" descr="一張含有 文字 的圖片&#10;&#10;自動產生的描述">
            <a:extLst>
              <a:ext uri="{FF2B5EF4-FFF2-40B4-BE49-F238E27FC236}">
                <a16:creationId xmlns:a16="http://schemas.microsoft.com/office/drawing/2014/main" id="{20A0443F-43D4-354C-A664-9DBC600A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0"/>
          <a:stretch>
            <a:fillRect/>
          </a:stretch>
        </p:blipFill>
        <p:spPr bwMode="auto">
          <a:xfrm>
            <a:off x="2279651" y="1576388"/>
            <a:ext cx="305752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95C605F-D089-194F-82BD-0C8BBD224BC5}"/>
              </a:ext>
            </a:extLst>
          </p:cNvPr>
          <p:cNvSpPr/>
          <p:nvPr/>
        </p:nvSpPr>
        <p:spPr>
          <a:xfrm>
            <a:off x="6383339" y="2492376"/>
            <a:ext cx="3097212" cy="72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標題 1">
            <a:extLst>
              <a:ext uri="{FF2B5EF4-FFF2-40B4-BE49-F238E27FC236}">
                <a16:creationId xmlns:a16="http://schemas.microsoft.com/office/drawing/2014/main" id="{3C901158-4F13-674A-AD8E-F54A1E2A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63539"/>
            <a:ext cx="8229600" cy="1143000"/>
          </a:xfrm>
        </p:spPr>
        <p:txBody>
          <a:bodyPr/>
          <a:lstStyle/>
          <a:p>
            <a:r>
              <a:rPr lang="en-US" altLang="zh-TW" dirty="0"/>
              <a:t>Protection from Vaccination</a:t>
            </a:r>
            <a:br>
              <a:rPr lang="en-US" altLang="zh-TW" dirty="0"/>
            </a:br>
            <a:r>
              <a:rPr lang="zh-TW" altLang="en-US" sz="32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評估疫苗保護力的三項指標</a:t>
            </a:r>
          </a:p>
        </p:txBody>
      </p:sp>
      <p:sp>
        <p:nvSpPr>
          <p:cNvPr id="273410" name="內容版面配置區 2">
            <a:extLst>
              <a:ext uri="{FF2B5EF4-FFF2-40B4-BE49-F238E27FC236}">
                <a16:creationId xmlns:a16="http://schemas.microsoft.com/office/drawing/2014/main" id="{01A4283E-16A8-AE4F-B02F-B1795994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2115032"/>
            <a:ext cx="10441160" cy="4205288"/>
          </a:xfrm>
        </p:spPr>
        <p:txBody>
          <a:bodyPr/>
          <a:lstStyle/>
          <a:p>
            <a:r>
              <a:rPr lang="en-US" altLang="zh-TW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Immunogenicity</a:t>
            </a:r>
            <a:r>
              <a:rPr lang="zh-TW" altLang="en-US" b="1" dirty="0">
                <a:solidFill>
                  <a:srgbClr val="0432FF"/>
                </a:solidFill>
              </a:rPr>
              <a:t>：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免疫原性</a:t>
            </a:r>
            <a:r>
              <a:rPr lang="en-US" altLang="zh-TW" sz="2800" dirty="0">
                <a:latin typeface="Heiti SC Medium" pitchFamily="2" charset="-128"/>
                <a:ea typeface="Heiti SC Medium" pitchFamily="2" charset="-128"/>
              </a:rPr>
              <a:t> (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經標準化的中和抗體效價）</a:t>
            </a:r>
            <a:endParaRPr lang="en-US" altLang="zh-TW" sz="2800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zh-TW" alt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效力</a:t>
            </a:r>
            <a:r>
              <a:rPr lang="en-US" altLang="zh-TW" sz="2800" dirty="0"/>
              <a:t> (in placebo-controlled trial</a:t>
            </a:r>
            <a:r>
              <a:rPr lang="zh-TW" altLang="en-US" sz="2800" dirty="0"/>
              <a:t>，僅限於當地還沒有其他疫苗被核准</a:t>
            </a:r>
            <a:r>
              <a:rPr lang="en-US" altLang="zh-TW" sz="2800" dirty="0"/>
              <a:t>)</a:t>
            </a:r>
          </a:p>
          <a:p>
            <a:endParaRPr lang="en-US" altLang="zh-TW" dirty="0"/>
          </a:p>
          <a:p>
            <a:r>
              <a:rPr lang="en-US" altLang="zh-TW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r>
              <a:rPr lang="zh-TW" alt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效益</a:t>
            </a:r>
            <a:r>
              <a:rPr lang="en-US" altLang="zh-TW" sz="2800" dirty="0"/>
              <a:t> (</a:t>
            </a:r>
            <a:r>
              <a:rPr lang="zh-TW" altLang="en-US" sz="2800" dirty="0"/>
              <a:t>在真實世界大量施打後的回溯性分析</a:t>
            </a:r>
            <a:r>
              <a:rPr lang="en-US" altLang="zh-TW" sz="2800" dirty="0"/>
              <a:t>)</a:t>
            </a:r>
          </a:p>
          <a:p>
            <a:endParaRPr lang="en-US" altLang="zh-TW" sz="1400" dirty="0"/>
          </a:p>
        </p:txBody>
      </p:sp>
      <p:pic>
        <p:nvPicPr>
          <p:cNvPr id="273411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AB159AE-EA5A-094E-8B9F-C0771975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9"/>
          <a:stretch>
            <a:fillRect/>
          </a:stretch>
        </p:blipFill>
        <p:spPr bwMode="auto">
          <a:xfrm>
            <a:off x="6743701" y="5805264"/>
            <a:ext cx="39243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2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8C960AE1-6819-C74E-BC47-A33E3904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r="54279" b="66895"/>
          <a:stretch>
            <a:fillRect/>
          </a:stretch>
        </p:blipFill>
        <p:spPr bwMode="auto">
          <a:xfrm>
            <a:off x="4476751" y="5776044"/>
            <a:ext cx="24114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393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文字 的圖片&#10;&#10;自動產生的描述">
            <a:extLst>
              <a:ext uri="{FF2B5EF4-FFF2-40B4-BE49-F238E27FC236}">
                <a16:creationId xmlns:a16="http://schemas.microsoft.com/office/drawing/2014/main" id="{D0BC2D88-EDE5-EC47-B12D-8A50FACEB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60648"/>
            <a:ext cx="7818679" cy="5814357"/>
          </a:xfrm>
        </p:spPr>
      </p:pic>
      <p:pic>
        <p:nvPicPr>
          <p:cNvPr id="190469" name="圖片 10" descr="一張含有 桌 的圖片&#10;&#10;自動產生的描述">
            <a:extLst>
              <a:ext uri="{FF2B5EF4-FFF2-40B4-BE49-F238E27FC236}">
                <a16:creationId xmlns:a16="http://schemas.microsoft.com/office/drawing/2014/main" id="{76F197EF-1621-A04B-9F3E-EF04BA3D6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26193" r="29546" b="32065"/>
          <a:stretch/>
        </p:blipFill>
        <p:spPr bwMode="auto">
          <a:xfrm>
            <a:off x="5510663" y="404665"/>
            <a:ext cx="2889595" cy="112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9A71E5A-2DB0-4749-9698-EB23AA9370A6}"/>
              </a:ext>
            </a:extLst>
          </p:cNvPr>
          <p:cNvSpPr/>
          <p:nvPr/>
        </p:nvSpPr>
        <p:spPr>
          <a:xfrm>
            <a:off x="1775520" y="4869160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F7B3045-AE7A-3141-B2A9-75129BE0B893}"/>
              </a:ext>
            </a:extLst>
          </p:cNvPr>
          <p:cNvSpPr/>
          <p:nvPr/>
        </p:nvSpPr>
        <p:spPr>
          <a:xfrm>
            <a:off x="4655840" y="3356992"/>
            <a:ext cx="23042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C24DE8B-0A0E-2843-BD0A-DF336911326A}"/>
              </a:ext>
            </a:extLst>
          </p:cNvPr>
          <p:cNvSpPr/>
          <p:nvPr/>
        </p:nvSpPr>
        <p:spPr>
          <a:xfrm>
            <a:off x="5869780" y="2955197"/>
            <a:ext cx="4683125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307202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76AFDFC1-EA65-2E4E-BF11-A64B635D6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2"/>
          <a:stretch>
            <a:fillRect/>
          </a:stretch>
        </p:blipFill>
        <p:spPr bwMode="auto">
          <a:xfrm>
            <a:off x="5879307" y="262794"/>
            <a:ext cx="468312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3" name="圖片 6" descr="一張含有 文字, 電池 的圖片&#10;&#10;自動產生的描述">
            <a:extLst>
              <a:ext uri="{FF2B5EF4-FFF2-40B4-BE49-F238E27FC236}">
                <a16:creationId xmlns:a16="http://schemas.microsoft.com/office/drawing/2014/main" id="{0132A8B0-8693-7549-AA42-CBB4282A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1"/>
          <a:stretch>
            <a:fillRect/>
          </a:stretch>
        </p:blipFill>
        <p:spPr bwMode="auto">
          <a:xfrm>
            <a:off x="5888831" y="2923445"/>
            <a:ext cx="46640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D62C0C9F-A9A7-6340-AA9C-C3868ED64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24" y="262794"/>
            <a:ext cx="41243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ED06206-2940-654E-834B-C766B2EB2809}"/>
              </a:ext>
            </a:extLst>
          </p:cNvPr>
          <p:cNvSpPr/>
          <p:nvPr/>
        </p:nvSpPr>
        <p:spPr>
          <a:xfrm>
            <a:off x="6127645" y="3175000"/>
            <a:ext cx="4249737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788B4BD-0653-4447-81B3-D8901626CA41}"/>
              </a:ext>
            </a:extLst>
          </p:cNvPr>
          <p:cNvSpPr txBox="1"/>
          <p:nvPr/>
        </p:nvSpPr>
        <p:spPr>
          <a:xfrm>
            <a:off x="3139311" y="5049171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altLang="zh-TW" dirty="0">
                <a:solidFill>
                  <a:srgbClr val="0432FF"/>
                </a:solidFill>
              </a:rPr>
              <a:t>What’s The Next of The MVC-COV1901?</a:t>
            </a:r>
          </a:p>
          <a:p>
            <a:pPr marL="257168" indent="-257168" defTabSz="914377">
              <a:buFontTx/>
              <a:buAutoNum type="arabicPeriod"/>
              <a:defRPr/>
            </a:pPr>
            <a:r>
              <a:rPr lang="en-US" altLang="zh-TW" dirty="0">
                <a:solidFill>
                  <a:prstClr val="black"/>
                </a:solidFill>
              </a:rPr>
              <a:t>Phase 3 </a:t>
            </a:r>
            <a:r>
              <a:rPr lang="en-US" altLang="zh-TW" dirty="0" err="1">
                <a:solidFill>
                  <a:prstClr val="black"/>
                </a:solidFill>
              </a:rPr>
              <a:t>immunobridging</a:t>
            </a:r>
            <a:r>
              <a:rPr lang="en-US" altLang="zh-TW" dirty="0">
                <a:solidFill>
                  <a:prstClr val="black"/>
                </a:solidFill>
              </a:rPr>
              <a:t> trial</a:t>
            </a:r>
          </a:p>
          <a:p>
            <a:pPr marL="257168" indent="-257168" defTabSz="914377">
              <a:buFontTx/>
              <a:buAutoNum type="arabicPeriod"/>
              <a:defRPr/>
            </a:pPr>
            <a:r>
              <a:rPr lang="en-US" altLang="zh-TW" dirty="0">
                <a:solidFill>
                  <a:prstClr val="black"/>
                </a:solidFill>
              </a:rPr>
              <a:t>The 3-dose schedule</a:t>
            </a:r>
          </a:p>
          <a:p>
            <a:pPr marL="257168" indent="-257168" defTabSz="914377">
              <a:buFontTx/>
              <a:buAutoNum type="arabicPeriod"/>
              <a:defRPr/>
            </a:pPr>
            <a:r>
              <a:rPr lang="en-US" altLang="zh-TW" dirty="0">
                <a:solidFill>
                  <a:prstClr val="black"/>
                </a:solidFill>
              </a:rPr>
              <a:t>Heterologous prime-boost vaccination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70996104-17DA-4EDF-AB07-B13AFC3D9594}"/>
              </a:ext>
            </a:extLst>
          </p:cNvPr>
          <p:cNvSpPr/>
          <p:nvPr/>
        </p:nvSpPr>
        <p:spPr>
          <a:xfrm>
            <a:off x="6152498" y="585713"/>
            <a:ext cx="6093290" cy="964995"/>
          </a:xfrm>
          <a:prstGeom prst="rect">
            <a:avLst/>
          </a:prstGeom>
          <a:solidFill>
            <a:srgbClr val="CE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1" lang="en-US" altLang="zh-TW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Acute kidney disease</a:t>
            </a:r>
            <a:endParaRPr kumimoji="1" lang="zh-TW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057836" y="5533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1" lang="en-US" altLang="zh-TW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Acute kidney disease</a:t>
            </a:r>
            <a:endParaRPr kumimoji="1" lang="zh-TW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-1" y="585713"/>
            <a:ext cx="8830236" cy="964996"/>
          </a:xfrm>
          <a:custGeom>
            <a:avLst/>
            <a:gdLst>
              <a:gd name="connsiteX0" fmla="*/ 0 w 8491952"/>
              <a:gd name="connsiteY0" fmla="*/ 0 h 1225485"/>
              <a:gd name="connsiteX1" fmla="*/ 7536638 w 8491952"/>
              <a:gd name="connsiteY1" fmla="*/ 0 h 1225485"/>
              <a:gd name="connsiteX2" fmla="*/ 8491952 w 8491952"/>
              <a:gd name="connsiteY2" fmla="*/ 1225485 h 1225485"/>
              <a:gd name="connsiteX3" fmla="*/ 0 w 8491952"/>
              <a:gd name="connsiteY3" fmla="*/ 1225485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1952" h="1225485">
                <a:moveTo>
                  <a:pt x="0" y="0"/>
                </a:moveTo>
                <a:lnTo>
                  <a:pt x="7536638" y="0"/>
                </a:lnTo>
                <a:lnTo>
                  <a:pt x="8491952" y="1225485"/>
                </a:lnTo>
                <a:lnTo>
                  <a:pt x="0" y="122548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標題 1"/>
          <p:cNvSpPr>
            <a:spLocks noGrp="1"/>
          </p:cNvSpPr>
          <p:nvPr>
            <p:ph type="title"/>
          </p:nvPr>
        </p:nvSpPr>
        <p:spPr>
          <a:xfrm>
            <a:off x="169454" y="389509"/>
            <a:ext cx="7965142" cy="1325563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chemeClr val="bg1"/>
                </a:solidFill>
                <a:latin typeface="+mn-lt"/>
              </a:rPr>
              <a:t>3</a:t>
            </a:r>
            <a:r>
              <a:rPr lang="zh-TW" altLang="en-US" sz="4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+mn-lt"/>
              </a:rPr>
              <a:t>major types of vaccines</a:t>
            </a:r>
            <a:endParaRPr lang="zh-TW" altLang="en-US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b="10114"/>
          <a:stretch/>
        </p:blipFill>
        <p:spPr>
          <a:xfrm>
            <a:off x="2039393" y="1981200"/>
            <a:ext cx="7817379" cy="4406153"/>
          </a:xfrm>
          <a:prstGeom prst="rect">
            <a:avLst/>
          </a:prstGeom>
        </p:spPr>
      </p:pic>
      <p:sp>
        <p:nvSpPr>
          <p:cNvPr id="9" name="文字版面配置區 2">
            <a:extLst>
              <a:ext uri="{FF2B5EF4-FFF2-40B4-BE49-F238E27FC236}">
                <a16:creationId xmlns:a16="http://schemas.microsoft.com/office/drawing/2014/main" id="{A9C6A1D0-2D78-4245-A223-7C684A3DC666}"/>
              </a:ext>
            </a:extLst>
          </p:cNvPr>
          <p:cNvSpPr txBox="1">
            <a:spLocks/>
          </p:cNvSpPr>
          <p:nvPr/>
        </p:nvSpPr>
        <p:spPr>
          <a:xfrm>
            <a:off x="4592337" y="6297623"/>
            <a:ext cx="7817379" cy="51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/>
            </a:defPPr>
            <a:lvl1pPr marL="114300" marR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11430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r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https://www.businessinsider.com/leading-us-coronavirus-vaccines-how-they-work-compare-2020-10</a:t>
            </a: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5" name="圖片 4" descr="一張含有 箭 的圖片&#10;&#10;自動產生的描述">
            <a:extLst>
              <a:ext uri="{FF2B5EF4-FFF2-40B4-BE49-F238E27FC236}">
                <a16:creationId xmlns:a16="http://schemas.microsoft.com/office/drawing/2014/main" id="{23DD8A3A-9F4F-2F4D-BD3A-2518334946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7118" b="2353"/>
          <a:stretch/>
        </p:blipFill>
        <p:spPr>
          <a:xfrm>
            <a:off x="5676431" y="5157192"/>
            <a:ext cx="952134" cy="513582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E7B0479B-2EA0-FB47-8891-CEA8D07E0426}"/>
              </a:ext>
            </a:extLst>
          </p:cNvPr>
          <p:cNvSpPr/>
          <p:nvPr/>
        </p:nvSpPr>
        <p:spPr>
          <a:xfrm>
            <a:off x="5676431" y="5085184"/>
            <a:ext cx="952134" cy="648072"/>
          </a:xfrm>
          <a:prstGeom prst="ellipse">
            <a:avLst/>
          </a:prstGeom>
          <a:noFill/>
          <a:ln>
            <a:solidFill>
              <a:srgbClr val="0432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solidFill>
                  <a:srgbClr val="0432FF"/>
                </a:solidFill>
                <a:prstDash val="sysDot"/>
              </a:ln>
              <a:noFill/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230C015-A3B0-974F-B4BC-44CCC50FD9DA}"/>
              </a:ext>
            </a:extLst>
          </p:cNvPr>
          <p:cNvSpPr txBox="1"/>
          <p:nvPr/>
        </p:nvSpPr>
        <p:spPr>
          <a:xfrm>
            <a:off x="5631083" y="5712848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Lipid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nanoparticle</a:t>
            </a:r>
            <a:endParaRPr kumimoji="1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B5F6A04-85C4-5A4E-88D0-DB2D55D5EA74}"/>
              </a:ext>
            </a:extLst>
          </p:cNvPr>
          <p:cNvSpPr/>
          <p:nvPr/>
        </p:nvSpPr>
        <p:spPr>
          <a:xfrm>
            <a:off x="6888088" y="4531129"/>
            <a:ext cx="1246508" cy="266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CD1FAF7-B488-3D4B-9530-49C08989728D}"/>
              </a:ext>
            </a:extLst>
          </p:cNvPr>
          <p:cNvSpPr/>
          <p:nvPr/>
        </p:nvSpPr>
        <p:spPr>
          <a:xfrm>
            <a:off x="6888088" y="5897223"/>
            <a:ext cx="1246508" cy="261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076EE22-2E18-EB49-880B-9080E8D8AE27}"/>
              </a:ext>
            </a:extLst>
          </p:cNvPr>
          <p:cNvSpPr/>
          <p:nvPr/>
        </p:nvSpPr>
        <p:spPr>
          <a:xfrm>
            <a:off x="8184232" y="4531129"/>
            <a:ext cx="3660818" cy="26602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594657-712D-2749-AD32-7D5447D32631}"/>
              </a:ext>
            </a:extLst>
          </p:cNvPr>
          <p:cNvSpPr txBox="1"/>
          <p:nvPr/>
        </p:nvSpPr>
        <p:spPr>
          <a:xfrm>
            <a:off x="9302037" y="541662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混打策略能成功</a:t>
            </a:r>
            <a:endParaRPr kumimoji="1" lang="en-US" altLang="zh-TW" sz="240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的理論基礎之一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DD92427-AB23-6D40-A96C-0D93633F1B48}"/>
              </a:ext>
            </a:extLst>
          </p:cNvPr>
          <p:cNvSpPr/>
          <p:nvPr/>
        </p:nvSpPr>
        <p:spPr>
          <a:xfrm>
            <a:off x="4781853" y="2851123"/>
            <a:ext cx="1993899" cy="333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D781AB9-6761-2149-92A3-08CC6F0E4D19}"/>
              </a:ext>
            </a:extLst>
          </p:cNvPr>
          <p:cNvSpPr txBox="1"/>
          <p:nvPr/>
        </p:nvSpPr>
        <p:spPr>
          <a:xfrm>
            <a:off x="9735177" y="4458597"/>
            <a:ext cx="2109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and cellular immunity</a:t>
            </a: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384584C-B495-6B05-CA75-027412A3065A}"/>
              </a:ext>
            </a:extLst>
          </p:cNvPr>
          <p:cNvSpPr txBox="1"/>
          <p:nvPr/>
        </p:nvSpPr>
        <p:spPr>
          <a:xfrm>
            <a:off x="4781853" y="285112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>
                <a:latin typeface="Heiti SC Medium" pitchFamily="2" charset="-128"/>
                <a:ea typeface="Heiti SC Medium" pitchFamily="2" charset="-128"/>
              </a:rPr>
              <a:t>棘蛋白</a:t>
            </a:r>
          </a:p>
        </p:txBody>
      </p:sp>
    </p:spTree>
    <p:extLst>
      <p:ext uri="{BB962C8B-B14F-4D97-AF65-F5344CB8AC3E}">
        <p14:creationId xmlns:p14="http://schemas.microsoft.com/office/powerpoint/2010/main" val="1657035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標題 1">
            <a:extLst>
              <a:ext uri="{FF2B5EF4-FFF2-40B4-BE49-F238E27FC236}">
                <a16:creationId xmlns:a16="http://schemas.microsoft.com/office/drawing/2014/main" id="{F6BCDAD0-F1C6-C347-A1C4-94723786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 descr="一張含有 時鐘 的圖片&#10;&#10;自動產生的描述">
            <a:extLst>
              <a:ext uri="{FF2B5EF4-FFF2-40B4-BE49-F238E27FC236}">
                <a16:creationId xmlns:a16="http://schemas.microsoft.com/office/drawing/2014/main" id="{F43BAF04-D628-4246-B25F-30F57ABDB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03512" y="183324"/>
            <a:ext cx="8496300" cy="324567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4499" name="投影片編號版面配置區 3">
            <a:extLst>
              <a:ext uri="{FF2B5EF4-FFF2-40B4-BE49-F238E27FC236}">
                <a16:creationId xmlns:a16="http://schemas.microsoft.com/office/drawing/2014/main" id="{CB0736C0-C70B-F34C-BCF5-F4310C2492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A966E5-1C40-D143-A35A-DB82B48A2D3B}" type="slidenum">
              <a:rPr kumimoji="0" lang="en-GB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34500" name="圖片 7" descr="一張含有 水果, 紅毛丹, 桌, 坐 的圖片&#10;&#10;自動產生的描述">
            <a:extLst>
              <a:ext uri="{FF2B5EF4-FFF2-40B4-BE49-F238E27FC236}">
                <a16:creationId xmlns:a16="http://schemas.microsoft.com/office/drawing/2014/main" id="{44790490-F45E-C54C-BB4D-CDC6D1A6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32" y="4799076"/>
            <a:ext cx="1875600" cy="18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2" name="內容版面配置區 5" descr="一張含有 花, 食物, 粉紅色 的圖片&#10;&#10;自動產生的描述">
            <a:extLst>
              <a:ext uri="{FF2B5EF4-FFF2-40B4-BE49-F238E27FC236}">
                <a16:creationId xmlns:a16="http://schemas.microsoft.com/office/drawing/2014/main" id="{7FAC2848-4AAC-A04F-9F48-8F208F8C5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6" t="16574" r="3334" b="29034"/>
          <a:stretch>
            <a:fillRect/>
          </a:stretch>
        </p:blipFill>
        <p:spPr bwMode="auto">
          <a:xfrm>
            <a:off x="1646238" y="3230563"/>
            <a:ext cx="41211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CB9912A2-CE06-5643-8185-AF811E0B4E3C}"/>
              </a:ext>
            </a:extLst>
          </p:cNvPr>
          <p:cNvSpPr/>
          <p:nvPr/>
        </p:nvSpPr>
        <p:spPr>
          <a:xfrm>
            <a:off x="4557714" y="5475288"/>
            <a:ext cx="890587" cy="36036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4505" name="文字方塊 13">
            <a:extLst>
              <a:ext uri="{FF2B5EF4-FFF2-40B4-BE49-F238E27FC236}">
                <a16:creationId xmlns:a16="http://schemas.microsoft.com/office/drawing/2014/main" id="{283F64C1-7620-304D-AADA-BF343D82E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735" y="5440095"/>
            <a:ext cx="240642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Nucleocapsid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Phosphoprotein: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Strong immunogenicity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(for ELISA, WB, LF)</a:t>
            </a:r>
            <a:endParaRPr kumimoji="1" lang="zh-TW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26950BBC-4628-9848-98D1-79AFC8BCD243}"/>
              </a:ext>
            </a:extLst>
          </p:cNvPr>
          <p:cNvSpPr/>
          <p:nvPr/>
        </p:nvSpPr>
        <p:spPr>
          <a:xfrm>
            <a:off x="4511675" y="5302251"/>
            <a:ext cx="3600450" cy="1414463"/>
          </a:xfrm>
          <a:prstGeom prst="roundRect">
            <a:avLst/>
          </a:prstGeom>
          <a:noFill/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圓形圖 1">
            <a:extLst>
              <a:ext uri="{FF2B5EF4-FFF2-40B4-BE49-F238E27FC236}">
                <a16:creationId xmlns:a16="http://schemas.microsoft.com/office/drawing/2014/main" id="{69A3D6A0-3770-EA44-BB5E-13FE45D0B0BB}"/>
              </a:ext>
            </a:extLst>
          </p:cNvPr>
          <p:cNvSpPr/>
          <p:nvPr/>
        </p:nvSpPr>
        <p:spPr>
          <a:xfrm rot="2155410">
            <a:off x="8112113" y="1586379"/>
            <a:ext cx="431825" cy="410230"/>
          </a:xfrm>
          <a:prstGeom prst="pie">
            <a:avLst>
              <a:gd name="adj1" fmla="val 0"/>
              <a:gd name="adj2" fmla="val 17548978"/>
            </a:avLst>
          </a:prstGeom>
          <a:solidFill>
            <a:srgbClr val="0432FF">
              <a:alpha val="27451"/>
            </a:srgbClr>
          </a:solidFill>
          <a:ln>
            <a:solidFill>
              <a:srgbClr val="0432FF">
                <a:alpha val="47059"/>
              </a:srgb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60DA1FB-4C24-FD41-A0E3-04F3C1F91D02}"/>
              </a:ext>
            </a:extLst>
          </p:cNvPr>
          <p:cNvSpPr txBox="1"/>
          <p:nvPr/>
        </p:nvSpPr>
        <p:spPr>
          <a:xfrm>
            <a:off x="5833352" y="272995"/>
            <a:ext cx="415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Full-length spike protein (S protein)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向上箭號圖說文字 6">
            <a:extLst>
              <a:ext uri="{FF2B5EF4-FFF2-40B4-BE49-F238E27FC236}">
                <a16:creationId xmlns:a16="http://schemas.microsoft.com/office/drawing/2014/main" id="{44B260DB-E2CC-F848-9266-0EBA54BEABA9}"/>
              </a:ext>
            </a:extLst>
          </p:cNvPr>
          <p:cNvSpPr/>
          <p:nvPr/>
        </p:nvSpPr>
        <p:spPr>
          <a:xfrm>
            <a:off x="5951663" y="620688"/>
            <a:ext cx="2671551" cy="1800200"/>
          </a:xfrm>
          <a:prstGeom prst="upArrowCallout">
            <a:avLst>
              <a:gd name="adj1" fmla="val 5412"/>
              <a:gd name="adj2" fmla="val 13057"/>
              <a:gd name="adj3" fmla="val 25000"/>
              <a:gd name="adj4" fmla="val 6884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2EBAE53E-4843-E849-92B8-E9F3E0474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272" y="2276872"/>
            <a:ext cx="323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(Receptor-binding domain)</a:t>
            </a:r>
          </a:p>
        </p:txBody>
      </p:sp>
    </p:spTree>
    <p:extLst>
      <p:ext uri="{BB962C8B-B14F-4D97-AF65-F5344CB8AC3E}">
        <p14:creationId xmlns:p14="http://schemas.microsoft.com/office/powerpoint/2010/main" val="50616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標題 1">
            <a:extLst>
              <a:ext uri="{FF2B5EF4-FFF2-40B4-BE49-F238E27FC236}">
                <a16:creationId xmlns:a16="http://schemas.microsoft.com/office/drawing/2014/main" id="{3F55509F-226F-2A47-8DE3-173D1507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309864"/>
            <a:ext cx="11791812" cy="561975"/>
          </a:xfrm>
        </p:spPr>
        <p:txBody>
          <a:bodyPr/>
          <a:lstStyle/>
          <a:p>
            <a:pPr algn="l"/>
            <a:r>
              <a:rPr lang="en-US" altLang="zh-TW" sz="3600" b="1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Adenovirus-vectored vaccine (</a:t>
            </a:r>
            <a:r>
              <a:rPr lang="zh-TW" altLang="en-US" sz="3600" b="1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腺病毒載體疫苗</a:t>
            </a:r>
            <a:r>
              <a:rPr lang="en-US" altLang="zh-TW" sz="3600" b="1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)</a:t>
            </a:r>
            <a:br>
              <a:rPr lang="en-US" altLang="zh-TW" sz="3600" b="1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</a:br>
            <a:r>
              <a:rPr lang="en-US" altLang="zh-TW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(AZ</a:t>
            </a:r>
            <a:r>
              <a:rPr lang="zh-TW" altLang="en-US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牛津疫苗</a:t>
            </a:r>
            <a:r>
              <a:rPr lang="en-US" altLang="zh-TW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; Janssen (</a:t>
            </a:r>
            <a:r>
              <a:rPr lang="zh-TW" altLang="en-US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嬌生</a:t>
            </a:r>
            <a:r>
              <a:rPr lang="en-US" altLang="zh-TW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J&amp;J), CanSino</a:t>
            </a:r>
            <a:r>
              <a:rPr lang="zh-TW" altLang="en-US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解放軍疫苗</a:t>
            </a:r>
            <a:r>
              <a:rPr lang="en-US" altLang="zh-TW" sz="2800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) </a:t>
            </a:r>
            <a:endParaRPr lang="zh-TW" altLang="en-US" sz="2800" dirty="0">
              <a:solidFill>
                <a:srgbClr val="0432FF"/>
              </a:solidFill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pic>
        <p:nvPicPr>
          <p:cNvPr id="268290" name="內容版面配置區 4">
            <a:extLst>
              <a:ext uri="{FF2B5EF4-FFF2-40B4-BE49-F238E27FC236}">
                <a16:creationId xmlns:a16="http://schemas.microsoft.com/office/drawing/2014/main" id="{AA8B00F1-CE9D-B645-8C4F-899C8B0DFA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52" y="1196752"/>
            <a:ext cx="7779942" cy="4287600"/>
          </a:xfrm>
        </p:spPr>
      </p:pic>
      <p:sp>
        <p:nvSpPr>
          <p:cNvPr id="268291" name="文字方塊 1">
            <a:extLst>
              <a:ext uri="{FF2B5EF4-FFF2-40B4-BE49-F238E27FC236}">
                <a16:creationId xmlns:a16="http://schemas.microsoft.com/office/drawing/2014/main" id="{50C8C26E-C286-F041-8CBE-75AA3332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2852936"/>
            <a:ext cx="671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432FF"/>
                </a:solidFill>
                <a:latin typeface="Arial" panose="020B0604020202020204" pitchFamily="34" charset="0"/>
              </a:rPr>
              <a:t>DNA</a:t>
            </a:r>
            <a:endParaRPr lang="zh-TW" altLang="en-US" sz="1800" dirty="0">
              <a:solidFill>
                <a:srgbClr val="0432FF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89ED53-FBAF-E149-8FA4-502C71C1748E}"/>
              </a:ext>
            </a:extLst>
          </p:cNvPr>
          <p:cNvSpPr/>
          <p:nvPr/>
        </p:nvSpPr>
        <p:spPr>
          <a:xfrm>
            <a:off x="299729" y="3680621"/>
            <a:ext cx="1295400" cy="1512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342E98DB-26BD-A047-8B1A-4B4AA3D7DC57}"/>
              </a:ext>
            </a:extLst>
          </p:cNvPr>
          <p:cNvSpPr/>
          <p:nvPr/>
        </p:nvSpPr>
        <p:spPr>
          <a:xfrm>
            <a:off x="407369" y="4149080"/>
            <a:ext cx="1080120" cy="287985"/>
          </a:xfrm>
          <a:prstGeom prst="round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" name="圖片 2">
            <a:extLst>
              <a:ext uri="{FF2B5EF4-FFF2-40B4-BE49-F238E27FC236}">
                <a16:creationId xmlns:a16="http://schemas.microsoft.com/office/drawing/2014/main" id="{4DF1B7AA-25C4-92E6-8D42-19AB27FD3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1052" r="11297" b="12967"/>
          <a:stretch/>
        </p:blipFill>
        <p:spPr bwMode="auto">
          <a:xfrm>
            <a:off x="6384033" y="3787852"/>
            <a:ext cx="5671132" cy="281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2D88CBA-6293-282D-1504-766798E56284}"/>
              </a:ext>
            </a:extLst>
          </p:cNvPr>
          <p:cNvSpPr txBox="1"/>
          <p:nvPr/>
        </p:nvSpPr>
        <p:spPr>
          <a:xfrm>
            <a:off x="8043294" y="2972735"/>
            <a:ext cx="408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Heiti SC Medium" pitchFamily="2" charset="-128"/>
                <a:ea typeface="Heiti SC Medium" pitchFamily="2" charset="-128"/>
              </a:rPr>
              <a:t>即使已不再有關鍵角色</a:t>
            </a:r>
            <a:r>
              <a:rPr lang="en-US" altLang="zh-TW" sz="2000" dirty="0">
                <a:latin typeface="Heiti SC Medium" pitchFamily="2" charset="-128"/>
                <a:ea typeface="Heiti SC Medium" pitchFamily="2" charset="-128"/>
              </a:rPr>
              <a:t> (</a:t>
            </a:r>
            <a:r>
              <a:rPr lang="zh-TW" altLang="en-US" sz="2000" dirty="0">
                <a:latin typeface="Heiti SC Medium" pitchFamily="2" charset="-128"/>
                <a:ea typeface="Heiti SC Medium" pitchFamily="2" charset="-128"/>
              </a:rPr>
              <a:t>退場中</a:t>
            </a:r>
            <a:r>
              <a:rPr lang="en-US" altLang="zh-TW" sz="2000" dirty="0">
                <a:latin typeface="Heiti SC Medium" pitchFamily="2" charset="-128"/>
                <a:ea typeface="Heiti SC Medium" pitchFamily="2" charset="-128"/>
              </a:rPr>
              <a:t>?)</a:t>
            </a:r>
          </a:p>
          <a:p>
            <a:r>
              <a:rPr lang="zh-TW" altLang="en-US" sz="2000" dirty="0">
                <a:latin typeface="Heiti SC Medium" pitchFamily="2" charset="-128"/>
                <a:ea typeface="Heiti SC Medium" pitchFamily="2" charset="-128"/>
              </a:rPr>
              <a:t>但在疫情前期</a:t>
            </a:r>
            <a:r>
              <a:rPr lang="en-US" altLang="zh-TW" sz="20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TW" altLang="en-US" sz="2000" dirty="0">
                <a:latin typeface="Heiti SC Medium" pitchFamily="2" charset="-128"/>
                <a:ea typeface="Heiti SC Medium" pitchFamily="2" charset="-128"/>
              </a:rPr>
              <a:t>曾是最能普及的疫苗</a:t>
            </a:r>
            <a:endParaRPr kumimoji="1" lang="zh-TW" altLang="en-US" sz="2000" dirty="0"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矩形 3">
            <a:extLst>
              <a:ext uri="{FF2B5EF4-FFF2-40B4-BE49-F238E27FC236}">
                <a16:creationId xmlns:a16="http://schemas.microsoft.com/office/drawing/2014/main" id="{71AE2323-BD0F-D041-9AA0-9B50493B0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1" y="1287465"/>
            <a:ext cx="41052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>
                <a:solidFill>
                  <a:srgbClr val="4D4D4D"/>
                </a:solidFill>
                <a:latin typeface="ff-quadraat-web-pro"/>
              </a:rPr>
              <a:t>A lipid nanoparticle–encapsulated, nucleoside-modified mRNA–based vaccine that encodes the SARS-CoV-2 spike glycoprotein stabilized in its prefusion conformation</a:t>
            </a:r>
            <a:endParaRPr lang="zh-TW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9314" name="圖片 4">
            <a:extLst>
              <a:ext uri="{FF2B5EF4-FFF2-40B4-BE49-F238E27FC236}">
                <a16:creationId xmlns:a16="http://schemas.microsoft.com/office/drawing/2014/main" id="{1CEE9773-F7AD-8240-8BE0-9BCAD596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7" b="29700"/>
          <a:stretch>
            <a:fillRect/>
          </a:stretch>
        </p:blipFill>
        <p:spPr bwMode="auto">
          <a:xfrm>
            <a:off x="6094414" y="1362076"/>
            <a:ext cx="4427537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46FFA09-155B-4D4F-8FE7-FB640591CE08}"/>
              </a:ext>
            </a:extLst>
          </p:cNvPr>
          <p:cNvSpPr/>
          <p:nvPr/>
        </p:nvSpPr>
        <p:spPr>
          <a:xfrm>
            <a:off x="2159001" y="1298575"/>
            <a:ext cx="1800225" cy="349251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7F5AD8-5E77-6B44-B53C-897EC8D08BF2}"/>
              </a:ext>
            </a:extLst>
          </p:cNvPr>
          <p:cNvSpPr/>
          <p:nvPr/>
        </p:nvSpPr>
        <p:spPr>
          <a:xfrm>
            <a:off x="1898652" y="2205037"/>
            <a:ext cx="1952625" cy="349251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9320" name="文字方塊 1">
            <a:extLst>
              <a:ext uri="{FF2B5EF4-FFF2-40B4-BE49-F238E27FC236}">
                <a16:creationId xmlns:a16="http://schemas.microsoft.com/office/drawing/2014/main" id="{67F4834B-5E99-6B44-9491-A08D137A7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63514"/>
            <a:ext cx="116652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0432FF"/>
                </a:solidFill>
                <a:latin typeface="Arial" panose="020B0604020202020204" pitchFamily="34" charset="0"/>
              </a:rPr>
              <a:t>mRNA vaccine: </a:t>
            </a:r>
            <a:r>
              <a:rPr lang="zh-TW" altLang="en-US" sz="2800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目前仍有關鍵角色</a:t>
            </a:r>
            <a:endParaRPr lang="en-US" altLang="zh-TW" sz="2800" dirty="0">
              <a:solidFill>
                <a:srgbClr val="0432FF"/>
              </a:solidFill>
              <a:latin typeface="Heiti SC Medium" pitchFamily="2" charset="-128"/>
              <a:ea typeface="Heiti SC Medium" pitchFamily="2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0432FF"/>
                </a:solidFill>
                <a:latin typeface="Arial" panose="020B0604020202020204" pitchFamily="34" charset="0"/>
              </a:rPr>
              <a:t>(</a:t>
            </a:r>
            <a:r>
              <a:rPr lang="zh-TW" altLang="en-US" sz="2800" b="1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輝瑞</a:t>
            </a:r>
            <a:r>
              <a:rPr lang="en-US" altLang="zh-TW" sz="2800" b="1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</a:rPr>
              <a:t> Pfizer/BioNTech; </a:t>
            </a:r>
            <a:r>
              <a:rPr lang="zh-TW" altLang="en-US" sz="2800" b="1" dirty="0">
                <a:solidFill>
                  <a:srgbClr val="0432FF"/>
                </a:solidFill>
                <a:latin typeface="Heiti SC Medium" pitchFamily="2" charset="-128"/>
                <a:ea typeface="Heiti SC Medium" pitchFamily="2" charset="-128"/>
              </a:rPr>
              <a:t>莫德納</a:t>
            </a:r>
            <a:r>
              <a:rPr lang="en-US" altLang="zh-TW" sz="2800" b="1" dirty="0">
                <a:solidFill>
                  <a:srgbClr val="0432FF"/>
                </a:solidFill>
                <a:latin typeface="Arial" panose="020B0604020202020204" pitchFamily="34" charset="0"/>
                <a:ea typeface="Heiti SC Medium" pitchFamily="2" charset="-128"/>
              </a:rPr>
              <a:t> Moderna/NIH)</a:t>
            </a:r>
            <a:endParaRPr lang="zh-TW" altLang="en-US" sz="2800" b="1" dirty="0">
              <a:solidFill>
                <a:srgbClr val="0432FF"/>
              </a:solidFill>
              <a:latin typeface="Arial" panose="020B0604020202020204" pitchFamily="34" charset="0"/>
              <a:ea typeface="Heiti SC Medium" pitchFamily="2" charset="-128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14F71971-7273-DF42-9F1E-20EC8493FAB0}"/>
              </a:ext>
            </a:extLst>
          </p:cNvPr>
          <p:cNvCxnSpPr>
            <a:cxnSpLocks/>
          </p:cNvCxnSpPr>
          <p:nvPr/>
        </p:nvCxnSpPr>
        <p:spPr>
          <a:xfrm flipV="1">
            <a:off x="551384" y="1122365"/>
            <a:ext cx="1800200" cy="3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EA14A15-5EC6-FA47-BD2E-18BB5DF1BF48}"/>
              </a:ext>
            </a:extLst>
          </p:cNvPr>
          <p:cNvCxnSpPr>
            <a:cxnSpLocks/>
          </p:cNvCxnSpPr>
          <p:nvPr/>
        </p:nvCxnSpPr>
        <p:spPr>
          <a:xfrm>
            <a:off x="4295800" y="1122365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E871D623-AA34-8341-BEAA-D9869AF5BC7B}"/>
              </a:ext>
            </a:extLst>
          </p:cNvPr>
          <p:cNvSpPr/>
          <p:nvPr/>
        </p:nvSpPr>
        <p:spPr>
          <a:xfrm>
            <a:off x="6240463" y="4724402"/>
            <a:ext cx="1655763" cy="144463"/>
          </a:xfrm>
          <a:prstGeom prst="round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9EDEC51-E0A6-19AB-7BB4-06FF53EC3267}"/>
              </a:ext>
            </a:extLst>
          </p:cNvPr>
          <p:cNvSpPr txBox="1"/>
          <p:nvPr/>
        </p:nvSpPr>
        <p:spPr>
          <a:xfrm>
            <a:off x="335360" y="3573016"/>
            <a:ext cx="6100548" cy="2253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800" dirty="0">
                <a:latin typeface="Heiti SC Medium" pitchFamily="2" charset="-128"/>
                <a:ea typeface="Heiti SC Medium" pitchFamily="2" charset="-128"/>
              </a:rPr>
              <a:t>1. 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免疫生成性強</a:t>
            </a:r>
            <a:endParaRPr lang="en-US" altLang="zh-TW" sz="2800" dirty="0">
              <a:latin typeface="Heiti SC Medium" pitchFamily="2" charset="-128"/>
              <a:ea typeface="Heiti SC Medium" pitchFamily="2" charset="-128"/>
            </a:endParaRPr>
          </a:p>
          <a:p>
            <a:pPr>
              <a:lnSpc>
                <a:spcPct val="130000"/>
              </a:lnSpc>
            </a:pPr>
            <a:r>
              <a:rPr lang="en-US" altLang="zh-TW" sz="2800" dirty="0">
                <a:latin typeface="Heiti SC Medium" pitchFamily="2" charset="-128"/>
                <a:ea typeface="Heiti SC Medium" pitchFamily="2" charset="-128"/>
              </a:rPr>
              <a:t>2. 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能快速調整設計及大量生產</a:t>
            </a:r>
            <a:endParaRPr lang="en-US" altLang="zh-TW" sz="2800" dirty="0">
              <a:latin typeface="Heiti SC Medium" pitchFamily="2" charset="-128"/>
              <a:ea typeface="Heiti SC Medium" pitchFamily="2" charset="-128"/>
            </a:endParaRPr>
          </a:p>
          <a:p>
            <a:pPr>
              <a:lnSpc>
                <a:spcPct val="130000"/>
              </a:lnSpc>
            </a:pPr>
            <a:r>
              <a:rPr lang="en-US" altLang="zh-TW" sz="2800" dirty="0">
                <a:latin typeface="Heiti SC Medium" pitchFamily="2" charset="-128"/>
                <a:ea typeface="Heiti SC Medium" pitchFamily="2" charset="-128"/>
              </a:rPr>
              <a:t>3. 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不良反應較強</a:t>
            </a:r>
            <a:endParaRPr lang="en-US" altLang="zh-TW" sz="2800" dirty="0">
              <a:latin typeface="Heiti SC Medium" pitchFamily="2" charset="-128"/>
              <a:ea typeface="Heiti SC Medium" pitchFamily="2" charset="-128"/>
            </a:endParaRPr>
          </a:p>
          <a:p>
            <a:pPr>
              <a:lnSpc>
                <a:spcPct val="130000"/>
              </a:lnSpc>
            </a:pPr>
            <a:r>
              <a:rPr lang="en-US" altLang="zh-TW" sz="2800" dirty="0">
                <a:latin typeface="Heiti SC Medium" pitchFamily="2" charset="-128"/>
                <a:ea typeface="Heiti SC Medium" pitchFamily="2" charset="-128"/>
              </a:rPr>
              <a:t>4. 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在人類大量使用的觀察期不到</a:t>
            </a:r>
            <a:r>
              <a:rPr lang="en-US" altLang="zh-TW" sz="2800" dirty="0">
                <a:latin typeface="Heiti SC Medium" pitchFamily="2" charset="-128"/>
                <a:ea typeface="Heiti SC Medium" pitchFamily="2" charset="-128"/>
              </a:rPr>
              <a:t>2</a:t>
            </a:r>
            <a:r>
              <a:rPr lang="zh-TW" altLang="en-US" sz="2800" dirty="0">
                <a:latin typeface="Heiti SC Medium" pitchFamily="2" charset="-128"/>
                <a:ea typeface="Heiti SC Medium" pitchFamily="2" charset="-128"/>
              </a:rPr>
              <a:t>年</a:t>
            </a:r>
            <a:endParaRPr lang="en-US" altLang="zh-TW" sz="2800" dirty="0"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標題 1">
            <a:extLst>
              <a:ext uri="{FF2B5EF4-FFF2-40B4-BE49-F238E27FC236}">
                <a16:creationId xmlns:a16="http://schemas.microsoft.com/office/drawing/2014/main" id="{1C404F35-8C17-364A-B33D-AD770D213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82978" name="內容版面配置區 7" descr="一張含有 文字 的圖片&#10;&#10;自動產生的描述">
            <a:extLst>
              <a:ext uri="{FF2B5EF4-FFF2-40B4-BE49-F238E27FC236}">
                <a16:creationId xmlns:a16="http://schemas.microsoft.com/office/drawing/2014/main" id="{1223C15F-BFFA-2348-8A5A-9D4879B6CE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0077" y="247651"/>
            <a:ext cx="4575175" cy="3416300"/>
          </a:xfrm>
        </p:spPr>
      </p:pic>
      <p:pic>
        <p:nvPicPr>
          <p:cNvPr id="382979" name="圖片 9" descr="一張含有 文字, 甜點 的圖片&#10;&#10;自動產生的描述">
            <a:extLst>
              <a:ext uri="{FF2B5EF4-FFF2-40B4-BE49-F238E27FC236}">
                <a16:creationId xmlns:a16="http://schemas.microsoft.com/office/drawing/2014/main" id="{FE1EF33C-F685-CA4A-AC3B-85F8ED58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4" y="330200"/>
            <a:ext cx="4081463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0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2140A049-2698-D042-B3ED-A8EFF50FB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6" y="3624263"/>
            <a:ext cx="834231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54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Fireball">
  <a:themeElements>
    <a:clrScheme name="4_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4_Fireball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4_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tents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32076</TotalTime>
  <Words>1092</Words>
  <Application>Microsoft Macintosh PowerPoint</Application>
  <PresentationFormat>寬螢幕</PresentationFormat>
  <Paragraphs>167</Paragraphs>
  <Slides>41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41</vt:i4>
      </vt:variant>
    </vt:vector>
  </HeadingPairs>
  <TitlesOfParts>
    <vt:vector size="67" baseType="lpstr">
      <vt:lpstr>ff-quadraat-web-pro</vt:lpstr>
      <vt:lpstr>Heiti SC Medium</vt:lpstr>
      <vt:lpstr>Heiti SC Medium</vt:lpstr>
      <vt:lpstr>ScalaLancetPro</vt:lpstr>
      <vt:lpstr>Shaker2Lancet</vt:lpstr>
      <vt:lpstr>Yu Gothic</vt:lpstr>
      <vt:lpstr>Yu Gothic UI</vt:lpstr>
      <vt:lpstr>Yu Gothic UI Semibold</vt:lpstr>
      <vt:lpstr>Arial</vt:lpstr>
      <vt:lpstr>Arial Rounded MT Bold</vt:lpstr>
      <vt:lpstr>Calibri</vt:lpstr>
      <vt:lpstr>Calibri Light</vt:lpstr>
      <vt:lpstr>Helvetica</vt:lpstr>
      <vt:lpstr>Roboto Condensed Light</vt:lpstr>
      <vt:lpstr>Roboto Light</vt:lpstr>
      <vt:lpstr>Times New Roman</vt:lpstr>
      <vt:lpstr>Wingdings</vt:lpstr>
      <vt:lpstr>Office 佈景主題</vt:lpstr>
      <vt:lpstr>1_Office 佈景主題</vt:lpstr>
      <vt:lpstr>7_Fireball</vt:lpstr>
      <vt:lpstr>9_預設簡報設計</vt:lpstr>
      <vt:lpstr>Contents</vt:lpstr>
      <vt:lpstr>6_Office 佈景主題</vt:lpstr>
      <vt:lpstr>13_Office 佈景主題</vt:lpstr>
      <vt:lpstr>14_Office 佈景主題</vt:lpstr>
      <vt:lpstr>9_Office 佈景主題</vt:lpstr>
      <vt:lpstr>  </vt:lpstr>
      <vt:lpstr>發展成功而能在臨床上使用者僅寥寥可數</vt:lpstr>
      <vt:lpstr>PowerPoint 簡報</vt:lpstr>
      <vt:lpstr>Protection from Vaccination 評估疫苗保護力的三項指標</vt:lpstr>
      <vt:lpstr>3 major types of vaccines</vt:lpstr>
      <vt:lpstr>PowerPoint 簡報</vt:lpstr>
      <vt:lpstr>Adenovirus-vectored vaccine (腺病毒載體疫苗) (AZ牛津疫苗; Janssen (嬌生J&amp;J), CanSino解放軍疫苗)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在兩劑的基礎劑之後，第三劑的重要性</vt:lpstr>
      <vt:lpstr>PowerPoint 簡報</vt:lpstr>
      <vt:lpstr>PowerPoint 簡報</vt:lpstr>
      <vt:lpstr>PowerPoint 簡報</vt:lpstr>
      <vt:lpstr>PowerPoint 簡報</vt:lpstr>
      <vt:lpstr>PowerPoint 簡報</vt:lpstr>
      <vt:lpstr>能產生對所有冠狀病毒 都能有效抑制的抗體 的通用型疫苗？</vt:lpstr>
      <vt:lpstr>參與國產疫苗研發 主導 early phase vaccine trials 的設計/規畫/執行</vt:lpstr>
      <vt:lpstr>謝謝聆聽，大家多保重</vt:lpstr>
      <vt:lpstr>Back-up slides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Protein-based vaccine (e.g. Novavax, Medigen, UBP)</vt:lpstr>
      <vt:lpstr>PowerPoint 簡報</vt:lpstr>
      <vt:lpstr>Consensus on Immunobridging 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H7N9 cell-based vaccine phase I/II clinical trial</dc:title>
  <dc:creator>Administrator</dc:creator>
  <cp:lastModifiedBy>Szu-Min Hsieh</cp:lastModifiedBy>
  <cp:revision>609</cp:revision>
  <dcterms:created xsi:type="dcterms:W3CDTF">2014-02-14T09:43:09Z</dcterms:created>
  <dcterms:modified xsi:type="dcterms:W3CDTF">2022-11-12T16:10:36Z</dcterms:modified>
</cp:coreProperties>
</file>